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0" r:id="rId4"/>
    <p:sldId id="288" r:id="rId5"/>
    <p:sldId id="257" r:id="rId6"/>
    <p:sldId id="272" r:id="rId7"/>
    <p:sldId id="273" r:id="rId8"/>
    <p:sldId id="274" r:id="rId9"/>
    <p:sldId id="258" r:id="rId10"/>
    <p:sldId id="286" r:id="rId11"/>
    <p:sldId id="260" r:id="rId12"/>
    <p:sldId id="284" r:id="rId13"/>
    <p:sldId id="293" r:id="rId14"/>
    <p:sldId id="283" r:id="rId15"/>
    <p:sldId id="278" r:id="rId16"/>
    <p:sldId id="292" r:id="rId17"/>
    <p:sldId id="28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6" autoAdjust="0"/>
    <p:restoredTop sz="94660"/>
  </p:normalViewPr>
  <p:slideViewPr>
    <p:cSldViewPr>
      <p:cViewPr>
        <p:scale>
          <a:sx n="80" d="100"/>
          <a:sy n="80" d="100"/>
        </p:scale>
        <p:origin x="-8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7AEAA-B531-4462-B529-824B728DB143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9569D12-DB11-4EBB-BA2D-971C8E01CE5D}">
      <dgm:prSet phldrT="[Текст]" custT="1"/>
      <dgm:spPr/>
      <dgm:t>
        <a:bodyPr/>
        <a:lstStyle/>
        <a:p>
          <a:pPr algn="just"/>
          <a:r>
            <a:rPr lang="ru-RU" sz="2800" dirty="0" smtClean="0">
              <a:solidFill>
                <a:schemeClr val="accent2">
                  <a:lumMod val="75000"/>
                </a:schemeClr>
              </a:solidFill>
            </a:rPr>
            <a:t>Требования к результатам </a:t>
          </a:r>
          <a:r>
            <a:rPr lang="ru-RU" sz="2800" dirty="0" smtClean="0"/>
            <a:t>освоения  основной образовательной программы.</a:t>
          </a:r>
          <a:endParaRPr lang="ru-RU" sz="2800" dirty="0"/>
        </a:p>
      </dgm:t>
    </dgm:pt>
    <dgm:pt modelId="{8E2C3157-0FB3-4E99-9631-6327F45E4398}" type="parTrans" cxnId="{D82A5462-AF54-4083-9132-A981CF51C73B}">
      <dgm:prSet/>
      <dgm:spPr/>
      <dgm:t>
        <a:bodyPr/>
        <a:lstStyle/>
        <a:p>
          <a:endParaRPr lang="ru-RU"/>
        </a:p>
      </dgm:t>
    </dgm:pt>
    <dgm:pt modelId="{C341862F-3B03-46F6-85E5-0477B80D9970}" type="sibTrans" cxnId="{D82A5462-AF54-4083-9132-A981CF51C73B}">
      <dgm:prSet/>
      <dgm:spPr/>
      <dgm:t>
        <a:bodyPr/>
        <a:lstStyle/>
        <a:p>
          <a:endParaRPr lang="ru-RU"/>
        </a:p>
      </dgm:t>
    </dgm:pt>
    <dgm:pt modelId="{A458F237-03A1-42B9-97E8-B1833D3F3164}">
      <dgm:prSet phldrT="[Текст]" custT="1"/>
      <dgm:spPr/>
      <dgm:t>
        <a:bodyPr/>
        <a:lstStyle/>
        <a:p>
          <a:pPr algn="just"/>
          <a:r>
            <a:rPr lang="ru-RU" sz="2800" dirty="0" smtClean="0">
              <a:solidFill>
                <a:schemeClr val="accent2">
                  <a:lumMod val="75000"/>
                </a:schemeClr>
              </a:solidFill>
            </a:rPr>
            <a:t>Требования  к условиям </a:t>
          </a:r>
          <a:r>
            <a:rPr lang="ru-RU" sz="2800" dirty="0" smtClean="0"/>
            <a:t>освоения основной образовательной программы.</a:t>
          </a:r>
          <a:endParaRPr lang="ru-RU" sz="2800" dirty="0"/>
        </a:p>
      </dgm:t>
    </dgm:pt>
    <dgm:pt modelId="{2CCE2B2E-B4B9-4CE3-9393-4CED69624C8D}" type="parTrans" cxnId="{C99447B7-C050-4504-845F-AC038B1ECC9F}">
      <dgm:prSet/>
      <dgm:spPr/>
      <dgm:t>
        <a:bodyPr/>
        <a:lstStyle/>
        <a:p>
          <a:endParaRPr lang="ru-RU"/>
        </a:p>
      </dgm:t>
    </dgm:pt>
    <dgm:pt modelId="{59B73204-BD75-4BE7-B7C6-D77BF92906D6}" type="sibTrans" cxnId="{C99447B7-C050-4504-845F-AC038B1ECC9F}">
      <dgm:prSet/>
      <dgm:spPr/>
      <dgm:t>
        <a:bodyPr/>
        <a:lstStyle/>
        <a:p>
          <a:endParaRPr lang="ru-RU"/>
        </a:p>
      </dgm:t>
    </dgm:pt>
    <dgm:pt modelId="{4F697DEE-B694-4FE4-AA9A-77B49D89B324}">
      <dgm:prSet phldrT="[Текст]" custT="1"/>
      <dgm:spPr/>
      <dgm:t>
        <a:bodyPr/>
        <a:lstStyle/>
        <a:p>
          <a:pPr algn="just"/>
          <a:r>
            <a:rPr lang="ru-RU" sz="2800" dirty="0" smtClean="0">
              <a:solidFill>
                <a:schemeClr val="accent2">
                  <a:lumMod val="75000"/>
                </a:schemeClr>
              </a:solidFill>
            </a:rPr>
            <a:t>Требования к структуре </a:t>
          </a:r>
          <a:r>
            <a:rPr lang="ru-RU" sz="2800" dirty="0" smtClean="0"/>
            <a:t>основной образовательной программы. </a:t>
          </a:r>
          <a:endParaRPr lang="ru-RU" sz="2800" dirty="0"/>
        </a:p>
      </dgm:t>
    </dgm:pt>
    <dgm:pt modelId="{05B84139-49D1-4C8F-9ACE-CEE864968EEA}" type="parTrans" cxnId="{6C50DFAB-5E6B-4477-A97E-FC0EA545A53C}">
      <dgm:prSet/>
      <dgm:spPr/>
      <dgm:t>
        <a:bodyPr/>
        <a:lstStyle/>
        <a:p>
          <a:endParaRPr lang="ru-RU"/>
        </a:p>
      </dgm:t>
    </dgm:pt>
    <dgm:pt modelId="{8E8ACFF3-2126-4E3F-A73C-4E58F9A6B230}" type="sibTrans" cxnId="{6C50DFAB-5E6B-4477-A97E-FC0EA545A53C}">
      <dgm:prSet/>
      <dgm:spPr/>
      <dgm:t>
        <a:bodyPr/>
        <a:lstStyle/>
        <a:p>
          <a:endParaRPr lang="ru-RU"/>
        </a:p>
      </dgm:t>
    </dgm:pt>
    <dgm:pt modelId="{490C95DB-405D-4E80-8E23-7FDD79AB609D}" type="pres">
      <dgm:prSet presAssocID="{C9F7AEAA-B531-4462-B529-824B728DB1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2090E9-8E6A-4F5C-B9B9-145C8713612C}" type="pres">
      <dgm:prSet presAssocID="{29569D12-DB11-4EBB-BA2D-971C8E01CE5D}" presName="parentLin" presStyleCnt="0"/>
      <dgm:spPr/>
    </dgm:pt>
    <dgm:pt modelId="{5F2123A2-4891-45EE-AEEC-4C480EB4298A}" type="pres">
      <dgm:prSet presAssocID="{29569D12-DB11-4EBB-BA2D-971C8E01CE5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621F97-8538-431E-A4CC-B082DA3FE305}" type="pres">
      <dgm:prSet presAssocID="{29569D12-DB11-4EBB-BA2D-971C8E01CE5D}" presName="parentText" presStyleLbl="node1" presStyleIdx="0" presStyleCnt="3" custScaleX="150037" custScaleY="180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29AE1-FAEC-4B88-91F2-E5AA970CEF2B}" type="pres">
      <dgm:prSet presAssocID="{29569D12-DB11-4EBB-BA2D-971C8E01CE5D}" presName="negativeSpace" presStyleCnt="0"/>
      <dgm:spPr/>
    </dgm:pt>
    <dgm:pt modelId="{63F4B484-AECC-4916-B082-18A97061805D}" type="pres">
      <dgm:prSet presAssocID="{29569D12-DB11-4EBB-BA2D-971C8E01CE5D}" presName="childText" presStyleLbl="conFgAcc1" presStyleIdx="0" presStyleCnt="3">
        <dgm:presLayoutVars>
          <dgm:bulletEnabled val="1"/>
        </dgm:presLayoutVars>
      </dgm:prSet>
      <dgm:spPr/>
    </dgm:pt>
    <dgm:pt modelId="{84073DB5-33A2-4C15-9341-064A1DFDCA80}" type="pres">
      <dgm:prSet presAssocID="{C341862F-3B03-46F6-85E5-0477B80D9970}" presName="spaceBetweenRectangles" presStyleCnt="0"/>
      <dgm:spPr/>
    </dgm:pt>
    <dgm:pt modelId="{8B8E42CF-560A-4606-8A41-523B22386F89}" type="pres">
      <dgm:prSet presAssocID="{A458F237-03A1-42B9-97E8-B1833D3F3164}" presName="parentLin" presStyleCnt="0"/>
      <dgm:spPr/>
    </dgm:pt>
    <dgm:pt modelId="{2A5FFD11-3459-436E-BADF-C23568CBED83}" type="pres">
      <dgm:prSet presAssocID="{A458F237-03A1-42B9-97E8-B1833D3F31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E8A2E33-0EC9-4B48-9DF3-2CD7C0970E95}" type="pres">
      <dgm:prSet presAssocID="{A458F237-03A1-42B9-97E8-B1833D3F3164}" presName="parentText" presStyleLbl="node1" presStyleIdx="1" presStyleCnt="3" custScaleX="142857" custScaleY="1804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2531B-F4B8-4A38-B2E1-830FDF800D16}" type="pres">
      <dgm:prSet presAssocID="{A458F237-03A1-42B9-97E8-B1833D3F3164}" presName="negativeSpace" presStyleCnt="0"/>
      <dgm:spPr/>
    </dgm:pt>
    <dgm:pt modelId="{5D4D3AD8-3612-467D-A2C6-931A6424E764}" type="pres">
      <dgm:prSet presAssocID="{A458F237-03A1-42B9-97E8-B1833D3F3164}" presName="childText" presStyleLbl="conFgAcc1" presStyleIdx="1" presStyleCnt="3">
        <dgm:presLayoutVars>
          <dgm:bulletEnabled val="1"/>
        </dgm:presLayoutVars>
      </dgm:prSet>
      <dgm:spPr/>
    </dgm:pt>
    <dgm:pt modelId="{784527E4-6A25-4810-A7C9-B6AC0033EDFF}" type="pres">
      <dgm:prSet presAssocID="{59B73204-BD75-4BE7-B7C6-D77BF92906D6}" presName="spaceBetweenRectangles" presStyleCnt="0"/>
      <dgm:spPr/>
    </dgm:pt>
    <dgm:pt modelId="{70618191-3381-4B94-857F-93D981AFC5AC}" type="pres">
      <dgm:prSet presAssocID="{4F697DEE-B694-4FE4-AA9A-77B49D89B324}" presName="parentLin" presStyleCnt="0"/>
      <dgm:spPr/>
    </dgm:pt>
    <dgm:pt modelId="{646733CA-4EEB-4082-B0E6-FD27F4ED3B6E}" type="pres">
      <dgm:prSet presAssocID="{4F697DEE-B694-4FE4-AA9A-77B49D89B32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0A6E533-C45A-462B-BDEC-C25AEDEB062E}" type="pres">
      <dgm:prSet presAssocID="{4F697DEE-B694-4FE4-AA9A-77B49D89B324}" presName="parentText" presStyleLbl="node1" presStyleIdx="2" presStyleCnt="3" custScaleX="142857" custScaleY="210604" custLinFactNeighborX="-2754" custLinFactNeighborY="-4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91440-5533-4A6C-A769-338D7FFC1251}" type="pres">
      <dgm:prSet presAssocID="{4F697DEE-B694-4FE4-AA9A-77B49D89B324}" presName="negativeSpace" presStyleCnt="0"/>
      <dgm:spPr/>
    </dgm:pt>
    <dgm:pt modelId="{DDA6E51F-20D9-4A91-9C8D-1BF9A095AE10}" type="pres">
      <dgm:prSet presAssocID="{4F697DEE-B694-4FE4-AA9A-77B49D89B3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9447B7-C050-4504-845F-AC038B1ECC9F}" srcId="{C9F7AEAA-B531-4462-B529-824B728DB143}" destId="{A458F237-03A1-42B9-97E8-B1833D3F3164}" srcOrd="1" destOrd="0" parTransId="{2CCE2B2E-B4B9-4CE3-9393-4CED69624C8D}" sibTransId="{59B73204-BD75-4BE7-B7C6-D77BF92906D6}"/>
    <dgm:cxn modelId="{D82A5462-AF54-4083-9132-A981CF51C73B}" srcId="{C9F7AEAA-B531-4462-B529-824B728DB143}" destId="{29569D12-DB11-4EBB-BA2D-971C8E01CE5D}" srcOrd="0" destOrd="0" parTransId="{8E2C3157-0FB3-4E99-9631-6327F45E4398}" sibTransId="{C341862F-3B03-46F6-85E5-0477B80D9970}"/>
    <dgm:cxn modelId="{00B1A175-6339-46FE-8ADB-5AC249900E58}" type="presOf" srcId="{29569D12-DB11-4EBB-BA2D-971C8E01CE5D}" destId="{5F2123A2-4891-45EE-AEEC-4C480EB4298A}" srcOrd="0" destOrd="0" presId="urn:microsoft.com/office/officeart/2005/8/layout/list1"/>
    <dgm:cxn modelId="{C248457F-0AF5-4024-BB0C-85A86A4CFA99}" type="presOf" srcId="{A458F237-03A1-42B9-97E8-B1833D3F3164}" destId="{9E8A2E33-0EC9-4B48-9DF3-2CD7C0970E95}" srcOrd="1" destOrd="0" presId="urn:microsoft.com/office/officeart/2005/8/layout/list1"/>
    <dgm:cxn modelId="{2FFA5DEF-0D07-4945-A520-A1891F58C191}" type="presOf" srcId="{4F697DEE-B694-4FE4-AA9A-77B49D89B324}" destId="{646733CA-4EEB-4082-B0E6-FD27F4ED3B6E}" srcOrd="0" destOrd="0" presId="urn:microsoft.com/office/officeart/2005/8/layout/list1"/>
    <dgm:cxn modelId="{6C50DFAB-5E6B-4477-A97E-FC0EA545A53C}" srcId="{C9F7AEAA-B531-4462-B529-824B728DB143}" destId="{4F697DEE-B694-4FE4-AA9A-77B49D89B324}" srcOrd="2" destOrd="0" parTransId="{05B84139-49D1-4C8F-9ACE-CEE864968EEA}" sibTransId="{8E8ACFF3-2126-4E3F-A73C-4E58F9A6B230}"/>
    <dgm:cxn modelId="{373BD420-BAFE-4686-91C7-7AB15DEE45FB}" type="presOf" srcId="{29569D12-DB11-4EBB-BA2D-971C8E01CE5D}" destId="{0F621F97-8538-431E-A4CC-B082DA3FE305}" srcOrd="1" destOrd="0" presId="urn:microsoft.com/office/officeart/2005/8/layout/list1"/>
    <dgm:cxn modelId="{281FC080-3150-472B-A2B7-C09D95803E2A}" type="presOf" srcId="{C9F7AEAA-B531-4462-B529-824B728DB143}" destId="{490C95DB-405D-4E80-8E23-7FDD79AB609D}" srcOrd="0" destOrd="0" presId="urn:microsoft.com/office/officeart/2005/8/layout/list1"/>
    <dgm:cxn modelId="{31D0A1E2-A1BD-4977-8064-3B99C5D5A9EA}" type="presOf" srcId="{A458F237-03A1-42B9-97E8-B1833D3F3164}" destId="{2A5FFD11-3459-436E-BADF-C23568CBED83}" srcOrd="0" destOrd="0" presId="urn:microsoft.com/office/officeart/2005/8/layout/list1"/>
    <dgm:cxn modelId="{DDA729C7-D065-4EB1-A70C-743B4DD3871D}" type="presOf" srcId="{4F697DEE-B694-4FE4-AA9A-77B49D89B324}" destId="{60A6E533-C45A-462B-BDEC-C25AEDEB062E}" srcOrd="1" destOrd="0" presId="urn:microsoft.com/office/officeart/2005/8/layout/list1"/>
    <dgm:cxn modelId="{5EFAF680-C3FA-4770-94B4-19F6410AC89F}" type="presParOf" srcId="{490C95DB-405D-4E80-8E23-7FDD79AB609D}" destId="{252090E9-8E6A-4F5C-B9B9-145C8713612C}" srcOrd="0" destOrd="0" presId="urn:microsoft.com/office/officeart/2005/8/layout/list1"/>
    <dgm:cxn modelId="{089DB68A-4EF9-4A00-BB17-44297C679FCB}" type="presParOf" srcId="{252090E9-8E6A-4F5C-B9B9-145C8713612C}" destId="{5F2123A2-4891-45EE-AEEC-4C480EB4298A}" srcOrd="0" destOrd="0" presId="urn:microsoft.com/office/officeart/2005/8/layout/list1"/>
    <dgm:cxn modelId="{54B92482-2A65-4A52-93F4-0AFE1B44A081}" type="presParOf" srcId="{252090E9-8E6A-4F5C-B9B9-145C8713612C}" destId="{0F621F97-8538-431E-A4CC-B082DA3FE305}" srcOrd="1" destOrd="0" presId="urn:microsoft.com/office/officeart/2005/8/layout/list1"/>
    <dgm:cxn modelId="{29253C43-CFB2-4627-98A0-D8E1A0B4D43C}" type="presParOf" srcId="{490C95DB-405D-4E80-8E23-7FDD79AB609D}" destId="{E5129AE1-FAEC-4B88-91F2-E5AA970CEF2B}" srcOrd="1" destOrd="0" presId="urn:microsoft.com/office/officeart/2005/8/layout/list1"/>
    <dgm:cxn modelId="{38032BDE-9211-4A6B-8AD6-F85CE9C3D2CD}" type="presParOf" srcId="{490C95DB-405D-4E80-8E23-7FDD79AB609D}" destId="{63F4B484-AECC-4916-B082-18A97061805D}" srcOrd="2" destOrd="0" presId="urn:microsoft.com/office/officeart/2005/8/layout/list1"/>
    <dgm:cxn modelId="{4D8F8774-A7F6-4FE1-AC95-9FD6E9D6CA69}" type="presParOf" srcId="{490C95DB-405D-4E80-8E23-7FDD79AB609D}" destId="{84073DB5-33A2-4C15-9341-064A1DFDCA80}" srcOrd="3" destOrd="0" presId="urn:microsoft.com/office/officeart/2005/8/layout/list1"/>
    <dgm:cxn modelId="{8BE4B8F1-8893-4E29-94E4-F84C7AA36F2B}" type="presParOf" srcId="{490C95DB-405D-4E80-8E23-7FDD79AB609D}" destId="{8B8E42CF-560A-4606-8A41-523B22386F89}" srcOrd="4" destOrd="0" presId="urn:microsoft.com/office/officeart/2005/8/layout/list1"/>
    <dgm:cxn modelId="{358CFE61-2C18-4202-ABAF-7FEDA2325978}" type="presParOf" srcId="{8B8E42CF-560A-4606-8A41-523B22386F89}" destId="{2A5FFD11-3459-436E-BADF-C23568CBED83}" srcOrd="0" destOrd="0" presId="urn:microsoft.com/office/officeart/2005/8/layout/list1"/>
    <dgm:cxn modelId="{CFAAE4D7-51C9-4E37-89A9-007620C92075}" type="presParOf" srcId="{8B8E42CF-560A-4606-8A41-523B22386F89}" destId="{9E8A2E33-0EC9-4B48-9DF3-2CD7C0970E95}" srcOrd="1" destOrd="0" presId="urn:microsoft.com/office/officeart/2005/8/layout/list1"/>
    <dgm:cxn modelId="{FF13DAAF-8E16-45C1-9A4D-3E0E88026A5D}" type="presParOf" srcId="{490C95DB-405D-4E80-8E23-7FDD79AB609D}" destId="{EFF2531B-F4B8-4A38-B2E1-830FDF800D16}" srcOrd="5" destOrd="0" presId="urn:microsoft.com/office/officeart/2005/8/layout/list1"/>
    <dgm:cxn modelId="{CC82A9BE-A19C-4843-A277-93FE704E0855}" type="presParOf" srcId="{490C95DB-405D-4E80-8E23-7FDD79AB609D}" destId="{5D4D3AD8-3612-467D-A2C6-931A6424E764}" srcOrd="6" destOrd="0" presId="urn:microsoft.com/office/officeart/2005/8/layout/list1"/>
    <dgm:cxn modelId="{0D49247A-C939-4994-B974-7FB0805B0774}" type="presParOf" srcId="{490C95DB-405D-4E80-8E23-7FDD79AB609D}" destId="{784527E4-6A25-4810-A7C9-B6AC0033EDFF}" srcOrd="7" destOrd="0" presId="urn:microsoft.com/office/officeart/2005/8/layout/list1"/>
    <dgm:cxn modelId="{61832F00-AD98-49F4-A14F-B40586DD7E33}" type="presParOf" srcId="{490C95DB-405D-4E80-8E23-7FDD79AB609D}" destId="{70618191-3381-4B94-857F-93D981AFC5AC}" srcOrd="8" destOrd="0" presId="urn:microsoft.com/office/officeart/2005/8/layout/list1"/>
    <dgm:cxn modelId="{E088B876-34DA-4226-9ADD-8AA6D0A7F606}" type="presParOf" srcId="{70618191-3381-4B94-857F-93D981AFC5AC}" destId="{646733CA-4EEB-4082-B0E6-FD27F4ED3B6E}" srcOrd="0" destOrd="0" presId="urn:microsoft.com/office/officeart/2005/8/layout/list1"/>
    <dgm:cxn modelId="{1F376B85-E56F-47BB-994C-A624A682F8EC}" type="presParOf" srcId="{70618191-3381-4B94-857F-93D981AFC5AC}" destId="{60A6E533-C45A-462B-BDEC-C25AEDEB062E}" srcOrd="1" destOrd="0" presId="urn:microsoft.com/office/officeart/2005/8/layout/list1"/>
    <dgm:cxn modelId="{FDAE9C41-AE53-4568-9122-3417AB49DFB6}" type="presParOf" srcId="{490C95DB-405D-4E80-8E23-7FDD79AB609D}" destId="{FC291440-5533-4A6C-A769-338D7FFC1251}" srcOrd="9" destOrd="0" presId="urn:microsoft.com/office/officeart/2005/8/layout/list1"/>
    <dgm:cxn modelId="{AA0F58F9-514E-4C88-AEAB-1D8824A874E1}" type="presParOf" srcId="{490C95DB-405D-4E80-8E23-7FDD79AB609D}" destId="{DDA6E51F-20D9-4A91-9C8D-1BF9A095AE10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EF4F3-147D-4ED9-94B1-8CACD7BC243C}" type="doc">
      <dgm:prSet loTypeId="urn:microsoft.com/office/officeart/2005/8/layout/target3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2AF9527-D903-4C46-A310-57A1E1DD12A3}">
      <dgm:prSet phldrT="[Текст]" custT="1"/>
      <dgm:spPr/>
      <dgm:t>
        <a:bodyPr/>
        <a:lstStyle/>
        <a:p>
          <a:endParaRPr lang="ru-RU" sz="3600" b="1" dirty="0">
            <a:solidFill>
              <a:schemeClr val="accent2">
                <a:lumMod val="75000"/>
              </a:schemeClr>
            </a:solidFill>
          </a:endParaRPr>
        </a:p>
      </dgm:t>
    </dgm:pt>
    <dgm:pt modelId="{0B490DD2-E7AE-4A17-924B-0C1DA51D864A}" type="parTrans" cxnId="{E179FE12-CC57-4AAB-B265-7690CD18C4FE}">
      <dgm:prSet/>
      <dgm:spPr/>
      <dgm:t>
        <a:bodyPr/>
        <a:lstStyle/>
        <a:p>
          <a:endParaRPr lang="ru-RU"/>
        </a:p>
      </dgm:t>
    </dgm:pt>
    <dgm:pt modelId="{C0011D76-06F1-48EA-B39D-224FF0A02D75}" type="sibTrans" cxnId="{E179FE12-CC57-4AAB-B265-7690CD18C4FE}">
      <dgm:prSet/>
      <dgm:spPr/>
      <dgm:t>
        <a:bodyPr/>
        <a:lstStyle/>
        <a:p>
          <a:endParaRPr lang="ru-RU"/>
        </a:p>
      </dgm:t>
    </dgm:pt>
    <dgm:pt modelId="{FCEF93E5-9A30-4D1C-AAF1-EE620D2CC543}">
      <dgm:prSet phldrT="[Текст]" custT="1"/>
      <dgm:spPr/>
      <dgm:t>
        <a:bodyPr/>
        <a:lstStyle/>
        <a:p>
          <a:pPr algn="just"/>
          <a:endParaRPr lang="ru-RU" sz="2400" b="1" dirty="0"/>
        </a:p>
      </dgm:t>
    </dgm:pt>
    <dgm:pt modelId="{043EB5A4-3EC5-4360-A82D-69871C762E80}" type="parTrans" cxnId="{272CF5F7-EA8A-41EB-A46E-5B61128F41C2}">
      <dgm:prSet/>
      <dgm:spPr/>
      <dgm:t>
        <a:bodyPr/>
        <a:lstStyle/>
        <a:p>
          <a:endParaRPr lang="ru-RU"/>
        </a:p>
      </dgm:t>
    </dgm:pt>
    <dgm:pt modelId="{4BD06BFC-2704-4FCB-BF80-A54C7F485B1F}" type="sibTrans" cxnId="{272CF5F7-EA8A-41EB-A46E-5B61128F41C2}">
      <dgm:prSet/>
      <dgm:spPr/>
      <dgm:t>
        <a:bodyPr/>
        <a:lstStyle/>
        <a:p>
          <a:endParaRPr lang="ru-RU"/>
        </a:p>
      </dgm:t>
    </dgm:pt>
    <dgm:pt modelId="{3F2F46AC-4628-44D8-ACBF-FF8D31CF1E5C}">
      <dgm:prSet custT="1"/>
      <dgm:spPr/>
      <dgm:t>
        <a:bodyPr/>
        <a:lstStyle/>
        <a:p>
          <a:endParaRPr lang="ru-RU" sz="1800" b="1" dirty="0"/>
        </a:p>
      </dgm:t>
    </dgm:pt>
    <dgm:pt modelId="{2EC9C3F6-256F-4B7F-8795-471F897231C4}" type="parTrans" cxnId="{BE22D42F-6BD4-4B8D-8E71-418A3A7DBC4D}">
      <dgm:prSet/>
      <dgm:spPr/>
      <dgm:t>
        <a:bodyPr/>
        <a:lstStyle/>
        <a:p>
          <a:endParaRPr lang="ru-RU"/>
        </a:p>
      </dgm:t>
    </dgm:pt>
    <dgm:pt modelId="{24659750-682B-45E6-9446-C3745C31EAD4}" type="sibTrans" cxnId="{BE22D42F-6BD4-4B8D-8E71-418A3A7DBC4D}">
      <dgm:prSet/>
      <dgm:spPr/>
      <dgm:t>
        <a:bodyPr/>
        <a:lstStyle/>
        <a:p>
          <a:endParaRPr lang="ru-RU"/>
        </a:p>
      </dgm:t>
    </dgm:pt>
    <dgm:pt modelId="{4B883AA5-F760-4D24-916F-D740108A648B}">
      <dgm:prSet custT="1"/>
      <dgm:spPr/>
      <dgm:t>
        <a:bodyPr/>
        <a:lstStyle/>
        <a:p>
          <a:pPr algn="just"/>
          <a:r>
            <a:rPr lang="ru-RU" sz="2400" dirty="0" smtClean="0"/>
            <a:t>изменение метода  обучения (с объяснительного на </a:t>
          </a:r>
          <a:r>
            <a:rPr lang="ru-RU" sz="2400" dirty="0" err="1" smtClean="0"/>
            <a:t>деятельностный</a:t>
          </a:r>
          <a:r>
            <a:rPr lang="ru-RU" sz="2400" dirty="0" smtClean="0"/>
            <a:t>); </a:t>
          </a:r>
          <a:endParaRPr lang="ru-RU" sz="2400" dirty="0"/>
        </a:p>
      </dgm:t>
    </dgm:pt>
    <dgm:pt modelId="{68C236F3-3B5B-401D-8CCA-B579528FBEA2}" type="parTrans" cxnId="{D63C1BEA-4580-479C-8BE4-4642E9C47FCC}">
      <dgm:prSet/>
      <dgm:spPr/>
      <dgm:t>
        <a:bodyPr/>
        <a:lstStyle/>
        <a:p>
          <a:endParaRPr lang="ru-RU"/>
        </a:p>
      </dgm:t>
    </dgm:pt>
    <dgm:pt modelId="{F534B538-B997-426D-AAAC-346C2515DE0B}" type="sibTrans" cxnId="{D63C1BEA-4580-479C-8BE4-4642E9C47FCC}">
      <dgm:prSet/>
      <dgm:spPr/>
      <dgm:t>
        <a:bodyPr/>
        <a:lstStyle/>
        <a:p>
          <a:endParaRPr lang="ru-RU"/>
        </a:p>
      </dgm:t>
    </dgm:pt>
    <dgm:pt modelId="{DBFB6D6B-E65A-4786-9E27-66ACD9CFED8E}">
      <dgm:prSet custT="1"/>
      <dgm:spPr/>
      <dgm:t>
        <a:bodyPr/>
        <a:lstStyle/>
        <a:p>
          <a:pPr algn="just"/>
          <a:r>
            <a:rPr lang="ru-RU" sz="2400" dirty="0" smtClean="0"/>
            <a:t>изменение    оценки    результатов обучения;</a:t>
          </a:r>
          <a:endParaRPr lang="ru-RU" sz="2400" dirty="0"/>
        </a:p>
      </dgm:t>
    </dgm:pt>
    <dgm:pt modelId="{271B54D5-858F-4FFC-ACAD-2FED3D3F5D09}" type="parTrans" cxnId="{54B226BA-7041-485E-9E17-5B6B1376699B}">
      <dgm:prSet/>
      <dgm:spPr/>
      <dgm:t>
        <a:bodyPr/>
        <a:lstStyle/>
        <a:p>
          <a:endParaRPr lang="ru-RU"/>
        </a:p>
      </dgm:t>
    </dgm:pt>
    <dgm:pt modelId="{DB4F89F9-029B-44E6-ABE0-D26E837D0062}" type="sibTrans" cxnId="{54B226BA-7041-485E-9E17-5B6B1376699B}">
      <dgm:prSet/>
      <dgm:spPr/>
      <dgm:t>
        <a:bodyPr/>
        <a:lstStyle/>
        <a:p>
          <a:endParaRPr lang="ru-RU"/>
        </a:p>
      </dgm:t>
    </dgm:pt>
    <dgm:pt modelId="{2627F7E1-B617-44C0-900D-99A6B5BDED0E}">
      <dgm:prSet custT="1"/>
      <dgm:spPr/>
      <dgm:t>
        <a:bodyPr/>
        <a:lstStyle/>
        <a:p>
          <a:pPr algn="just"/>
          <a:r>
            <a:rPr lang="ru-RU" sz="2400" dirty="0" smtClean="0"/>
            <a:t>обеспечение индивидуализации процесса обучения</a:t>
          </a:r>
          <a:endParaRPr lang="ru-RU" sz="2400" dirty="0"/>
        </a:p>
      </dgm:t>
    </dgm:pt>
    <dgm:pt modelId="{F097E0DD-0DB3-41C0-9322-F8821A501D4D}" type="parTrans" cxnId="{39C505F8-8497-4B6E-BE9F-DA3219DECF69}">
      <dgm:prSet/>
      <dgm:spPr/>
      <dgm:t>
        <a:bodyPr/>
        <a:lstStyle/>
        <a:p>
          <a:endParaRPr lang="ru-RU"/>
        </a:p>
      </dgm:t>
    </dgm:pt>
    <dgm:pt modelId="{380D5F33-12F9-48D3-9C99-6DADEE148E06}" type="sibTrans" cxnId="{39C505F8-8497-4B6E-BE9F-DA3219DECF69}">
      <dgm:prSet/>
      <dgm:spPr/>
      <dgm:t>
        <a:bodyPr/>
        <a:lstStyle/>
        <a:p>
          <a:endParaRPr lang="ru-RU"/>
        </a:p>
      </dgm:t>
    </dgm:pt>
    <dgm:pt modelId="{FEAE8E86-8B9C-43E0-B4CF-AB75274C242E}">
      <dgm:prSet custT="1"/>
      <dgm:spPr/>
      <dgm:t>
        <a:bodyPr/>
        <a:lstStyle/>
        <a:p>
          <a:pPr algn="l"/>
          <a:r>
            <a:rPr lang="ru-RU" sz="2400" dirty="0" smtClean="0"/>
            <a:t>изменение системы аттестации учителей (оценка качества управления учебной   деятельностью обучающихся); </a:t>
          </a:r>
          <a:endParaRPr lang="ru-RU" sz="2400" dirty="0"/>
        </a:p>
      </dgm:t>
    </dgm:pt>
    <dgm:pt modelId="{A97AFAD3-8BB6-4B32-9A93-749F61A10727}" type="parTrans" cxnId="{A963A003-2EFB-4424-9D20-50FD0962FFDE}">
      <dgm:prSet/>
      <dgm:spPr/>
      <dgm:t>
        <a:bodyPr/>
        <a:lstStyle/>
        <a:p>
          <a:endParaRPr lang="ru-RU"/>
        </a:p>
      </dgm:t>
    </dgm:pt>
    <dgm:pt modelId="{4FE5F38C-6CF8-427F-896B-9E097EE7C6A0}" type="sibTrans" cxnId="{A963A003-2EFB-4424-9D20-50FD0962FFDE}">
      <dgm:prSet/>
      <dgm:spPr/>
      <dgm:t>
        <a:bodyPr/>
        <a:lstStyle/>
        <a:p>
          <a:endParaRPr lang="ru-RU"/>
        </a:p>
      </dgm:t>
    </dgm:pt>
    <dgm:pt modelId="{74F76CDE-76AA-4F27-BC56-1592E7423621}" type="pres">
      <dgm:prSet presAssocID="{847EF4F3-147D-4ED9-94B1-8CACD7BC24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47652-1607-49FF-913A-6F449CAC7F3A}" type="pres">
      <dgm:prSet presAssocID="{E2AF9527-D903-4C46-A310-57A1E1DD12A3}" presName="circle1" presStyleLbl="node1" presStyleIdx="0" presStyleCnt="2"/>
      <dgm:spPr/>
    </dgm:pt>
    <dgm:pt modelId="{8808EFBC-7850-46FB-A1BA-A73C7E1647B4}" type="pres">
      <dgm:prSet presAssocID="{E2AF9527-D903-4C46-A310-57A1E1DD12A3}" presName="space" presStyleCnt="0"/>
      <dgm:spPr/>
    </dgm:pt>
    <dgm:pt modelId="{E8DDB593-FCD3-45F3-BD54-698ACF064AB1}" type="pres">
      <dgm:prSet presAssocID="{E2AF9527-D903-4C46-A310-57A1E1DD12A3}" presName="rect1" presStyleLbl="alignAcc1" presStyleIdx="0" presStyleCnt="2"/>
      <dgm:spPr/>
      <dgm:t>
        <a:bodyPr/>
        <a:lstStyle/>
        <a:p>
          <a:endParaRPr lang="ru-RU"/>
        </a:p>
      </dgm:t>
    </dgm:pt>
    <dgm:pt modelId="{BA858C5E-E7F5-49A5-8883-118114D492A8}" type="pres">
      <dgm:prSet presAssocID="{3F2F46AC-4628-44D8-ACBF-FF8D31CF1E5C}" presName="vertSpace2" presStyleLbl="node1" presStyleIdx="0" presStyleCnt="2"/>
      <dgm:spPr/>
    </dgm:pt>
    <dgm:pt modelId="{8D33EB89-E5D1-4DD7-B343-43DD6848769C}" type="pres">
      <dgm:prSet presAssocID="{3F2F46AC-4628-44D8-ACBF-FF8D31CF1E5C}" presName="circle2" presStyleLbl="node1" presStyleIdx="1" presStyleCnt="2"/>
      <dgm:spPr/>
    </dgm:pt>
    <dgm:pt modelId="{4BA11633-750E-4C42-9A16-2C5955287357}" type="pres">
      <dgm:prSet presAssocID="{3F2F46AC-4628-44D8-ACBF-FF8D31CF1E5C}" presName="rect2" presStyleLbl="alignAcc1" presStyleIdx="1" presStyleCnt="2" custFlipVert="1" custScaleY="161246"/>
      <dgm:spPr/>
      <dgm:t>
        <a:bodyPr/>
        <a:lstStyle/>
        <a:p>
          <a:endParaRPr lang="ru-RU"/>
        </a:p>
      </dgm:t>
    </dgm:pt>
    <dgm:pt modelId="{22842CE6-9A07-43B6-8393-DEDB5C93D575}" type="pres">
      <dgm:prSet presAssocID="{E2AF9527-D903-4C46-A310-57A1E1DD12A3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098D2-ED18-46F9-9912-6339B5893F3D}" type="pres">
      <dgm:prSet presAssocID="{E2AF9527-D903-4C46-A310-57A1E1DD12A3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26C50-AE7A-468E-957F-CD3FBBB2CF31}" type="pres">
      <dgm:prSet presAssocID="{3F2F46AC-4628-44D8-ACBF-FF8D31CF1E5C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40502-0B9E-4C52-A8D7-C7B56DC4A80B}" type="pres">
      <dgm:prSet presAssocID="{3F2F46AC-4628-44D8-ACBF-FF8D31CF1E5C}" presName="rect2ChTx" presStyleLbl="alignAcc1" presStyleIdx="1" presStyleCnt="2" custScaleX="207744" custScaleY="141811" custLinFactNeighborX="-48018" custLinFactNeighborY="-3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B7E82-854B-4DA7-9107-CA91AF5734A5}" type="presOf" srcId="{DBFB6D6B-E65A-4786-9E27-66ACD9CFED8E}" destId="{11C40502-0B9E-4C52-A8D7-C7B56DC4A80B}" srcOrd="0" destOrd="0" presId="urn:microsoft.com/office/officeart/2005/8/layout/target3"/>
    <dgm:cxn modelId="{BE22D42F-6BD4-4B8D-8E71-418A3A7DBC4D}" srcId="{847EF4F3-147D-4ED9-94B1-8CACD7BC243C}" destId="{3F2F46AC-4628-44D8-ACBF-FF8D31CF1E5C}" srcOrd="1" destOrd="0" parTransId="{2EC9C3F6-256F-4B7F-8795-471F897231C4}" sibTransId="{24659750-682B-45E6-9446-C3745C31EAD4}"/>
    <dgm:cxn modelId="{D83A07FA-B9B2-427B-94A7-3F2B49579D7A}" type="presOf" srcId="{FEAE8E86-8B9C-43E0-B4CF-AB75274C242E}" destId="{11C40502-0B9E-4C52-A8D7-C7B56DC4A80B}" srcOrd="0" destOrd="2" presId="urn:microsoft.com/office/officeart/2005/8/layout/target3"/>
    <dgm:cxn modelId="{A963A003-2EFB-4424-9D20-50FD0962FFDE}" srcId="{3F2F46AC-4628-44D8-ACBF-FF8D31CF1E5C}" destId="{FEAE8E86-8B9C-43E0-B4CF-AB75274C242E}" srcOrd="2" destOrd="0" parTransId="{A97AFAD3-8BB6-4B32-9A93-749F61A10727}" sibTransId="{4FE5F38C-6CF8-427F-896B-9E097EE7C6A0}"/>
    <dgm:cxn modelId="{C964738E-F517-4D78-A06D-BA2BB9C99C77}" type="presOf" srcId="{2627F7E1-B617-44C0-900D-99A6B5BDED0E}" destId="{11C40502-0B9E-4C52-A8D7-C7B56DC4A80B}" srcOrd="0" destOrd="3" presId="urn:microsoft.com/office/officeart/2005/8/layout/target3"/>
    <dgm:cxn modelId="{54B226BA-7041-485E-9E17-5B6B1376699B}" srcId="{3F2F46AC-4628-44D8-ACBF-FF8D31CF1E5C}" destId="{DBFB6D6B-E65A-4786-9E27-66ACD9CFED8E}" srcOrd="0" destOrd="0" parTransId="{271B54D5-858F-4FFC-ACAD-2FED3D3F5D09}" sibTransId="{DB4F89F9-029B-44E6-ABE0-D26E837D0062}"/>
    <dgm:cxn modelId="{E56DFEDF-D5D9-4509-A585-845F798C4261}" type="presOf" srcId="{3F2F46AC-4628-44D8-ACBF-FF8D31CF1E5C}" destId="{4BA11633-750E-4C42-9A16-2C5955287357}" srcOrd="0" destOrd="0" presId="urn:microsoft.com/office/officeart/2005/8/layout/target3"/>
    <dgm:cxn modelId="{E179FE12-CC57-4AAB-B265-7690CD18C4FE}" srcId="{847EF4F3-147D-4ED9-94B1-8CACD7BC243C}" destId="{E2AF9527-D903-4C46-A310-57A1E1DD12A3}" srcOrd="0" destOrd="0" parTransId="{0B490DD2-E7AE-4A17-924B-0C1DA51D864A}" sibTransId="{C0011D76-06F1-48EA-B39D-224FF0A02D75}"/>
    <dgm:cxn modelId="{D63C1BEA-4580-479C-8BE4-4642E9C47FCC}" srcId="{3F2F46AC-4628-44D8-ACBF-FF8D31CF1E5C}" destId="{4B883AA5-F760-4D24-916F-D740108A648B}" srcOrd="1" destOrd="0" parTransId="{68C236F3-3B5B-401D-8CCA-B579528FBEA2}" sibTransId="{F534B538-B997-426D-AAAC-346C2515DE0B}"/>
    <dgm:cxn modelId="{39C505F8-8497-4B6E-BE9F-DA3219DECF69}" srcId="{3F2F46AC-4628-44D8-ACBF-FF8D31CF1E5C}" destId="{2627F7E1-B617-44C0-900D-99A6B5BDED0E}" srcOrd="3" destOrd="0" parTransId="{F097E0DD-0DB3-41C0-9322-F8821A501D4D}" sibTransId="{380D5F33-12F9-48D3-9C99-6DADEE148E06}"/>
    <dgm:cxn modelId="{E5B0ED2A-11BC-4EA0-921D-5B059DD11F14}" type="presOf" srcId="{E2AF9527-D903-4C46-A310-57A1E1DD12A3}" destId="{22842CE6-9A07-43B6-8393-DEDB5C93D575}" srcOrd="1" destOrd="0" presId="urn:microsoft.com/office/officeart/2005/8/layout/target3"/>
    <dgm:cxn modelId="{92E352C5-216C-482C-8577-90FC746E19FA}" type="presOf" srcId="{FCEF93E5-9A30-4D1C-AAF1-EE620D2CC543}" destId="{26A098D2-ED18-46F9-9912-6339B5893F3D}" srcOrd="0" destOrd="0" presId="urn:microsoft.com/office/officeart/2005/8/layout/target3"/>
    <dgm:cxn modelId="{B3E7E338-67D7-4D25-95A4-A9495A8F7A39}" type="presOf" srcId="{3F2F46AC-4628-44D8-ACBF-FF8D31CF1E5C}" destId="{9AB26C50-AE7A-468E-957F-CD3FBBB2CF31}" srcOrd="1" destOrd="0" presId="urn:microsoft.com/office/officeart/2005/8/layout/target3"/>
    <dgm:cxn modelId="{272CF5F7-EA8A-41EB-A46E-5B61128F41C2}" srcId="{E2AF9527-D903-4C46-A310-57A1E1DD12A3}" destId="{FCEF93E5-9A30-4D1C-AAF1-EE620D2CC543}" srcOrd="0" destOrd="0" parTransId="{043EB5A4-3EC5-4360-A82D-69871C762E80}" sibTransId="{4BD06BFC-2704-4FCB-BF80-A54C7F485B1F}"/>
    <dgm:cxn modelId="{90BAAD7B-9350-4F4C-BDF3-C97B5A2C10E6}" type="presOf" srcId="{E2AF9527-D903-4C46-A310-57A1E1DD12A3}" destId="{E8DDB593-FCD3-45F3-BD54-698ACF064AB1}" srcOrd="0" destOrd="0" presId="urn:microsoft.com/office/officeart/2005/8/layout/target3"/>
    <dgm:cxn modelId="{B2925E20-2753-4F1F-A3BB-D82103509B09}" type="presOf" srcId="{847EF4F3-147D-4ED9-94B1-8CACD7BC243C}" destId="{74F76CDE-76AA-4F27-BC56-1592E7423621}" srcOrd="0" destOrd="0" presId="urn:microsoft.com/office/officeart/2005/8/layout/target3"/>
    <dgm:cxn modelId="{844EAEE0-2F02-4095-8377-88A25C492C7B}" type="presOf" srcId="{4B883AA5-F760-4D24-916F-D740108A648B}" destId="{11C40502-0B9E-4C52-A8D7-C7B56DC4A80B}" srcOrd="0" destOrd="1" presId="urn:microsoft.com/office/officeart/2005/8/layout/target3"/>
    <dgm:cxn modelId="{F571B81F-70F3-46DB-A237-ED0F0F21F146}" type="presParOf" srcId="{74F76CDE-76AA-4F27-BC56-1592E7423621}" destId="{31947652-1607-49FF-913A-6F449CAC7F3A}" srcOrd="0" destOrd="0" presId="urn:microsoft.com/office/officeart/2005/8/layout/target3"/>
    <dgm:cxn modelId="{4C242C9C-9DFE-4F0A-BBBE-5082707A0D18}" type="presParOf" srcId="{74F76CDE-76AA-4F27-BC56-1592E7423621}" destId="{8808EFBC-7850-46FB-A1BA-A73C7E1647B4}" srcOrd="1" destOrd="0" presId="urn:microsoft.com/office/officeart/2005/8/layout/target3"/>
    <dgm:cxn modelId="{1EE8014B-5EAA-478C-B444-48B6160F7D34}" type="presParOf" srcId="{74F76CDE-76AA-4F27-BC56-1592E7423621}" destId="{E8DDB593-FCD3-45F3-BD54-698ACF064AB1}" srcOrd="2" destOrd="0" presId="urn:microsoft.com/office/officeart/2005/8/layout/target3"/>
    <dgm:cxn modelId="{6D19F8C2-8CB4-4DFB-8658-BFCF3CE484CB}" type="presParOf" srcId="{74F76CDE-76AA-4F27-BC56-1592E7423621}" destId="{BA858C5E-E7F5-49A5-8883-118114D492A8}" srcOrd="3" destOrd="0" presId="urn:microsoft.com/office/officeart/2005/8/layout/target3"/>
    <dgm:cxn modelId="{D0445739-D46B-4005-A31E-4F3AA3B1DABB}" type="presParOf" srcId="{74F76CDE-76AA-4F27-BC56-1592E7423621}" destId="{8D33EB89-E5D1-4DD7-B343-43DD6848769C}" srcOrd="4" destOrd="0" presId="urn:microsoft.com/office/officeart/2005/8/layout/target3"/>
    <dgm:cxn modelId="{85375138-AE7B-479C-8929-B5072722496B}" type="presParOf" srcId="{74F76CDE-76AA-4F27-BC56-1592E7423621}" destId="{4BA11633-750E-4C42-9A16-2C5955287357}" srcOrd="5" destOrd="0" presId="urn:microsoft.com/office/officeart/2005/8/layout/target3"/>
    <dgm:cxn modelId="{CCA40F92-8E4D-482C-A94F-A51F94E6AF00}" type="presParOf" srcId="{74F76CDE-76AA-4F27-BC56-1592E7423621}" destId="{22842CE6-9A07-43B6-8393-DEDB5C93D575}" srcOrd="6" destOrd="0" presId="urn:microsoft.com/office/officeart/2005/8/layout/target3"/>
    <dgm:cxn modelId="{379292C2-BA27-4DDE-AB77-8A9C206F4289}" type="presParOf" srcId="{74F76CDE-76AA-4F27-BC56-1592E7423621}" destId="{26A098D2-ED18-46F9-9912-6339B5893F3D}" srcOrd="7" destOrd="0" presId="urn:microsoft.com/office/officeart/2005/8/layout/target3"/>
    <dgm:cxn modelId="{F705E460-E213-4D0A-9B1D-7AB37AB41D03}" type="presParOf" srcId="{74F76CDE-76AA-4F27-BC56-1592E7423621}" destId="{9AB26C50-AE7A-468E-957F-CD3FBBB2CF31}" srcOrd="8" destOrd="0" presId="urn:microsoft.com/office/officeart/2005/8/layout/target3"/>
    <dgm:cxn modelId="{EBDD54FA-3915-4654-852B-7C0E7975F58B}" type="presParOf" srcId="{74F76CDE-76AA-4F27-BC56-1592E7423621}" destId="{11C40502-0B9E-4C52-A8D7-C7B56DC4A80B}" srcOrd="9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600226-AB79-4E92-A204-B3FED6E39B6C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</dgm:pt>
    <dgm:pt modelId="{2F8844B9-60FE-43FB-A143-D40FB139A917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/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dirty="0" smtClean="0">
              <a:solidFill>
                <a:srgbClr val="002060"/>
              </a:solidFill>
            </a:rPr>
            <a:t>внедрение инновационных технологий 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 smtClean="0"/>
        </a:p>
        <a:p>
          <a:endParaRPr lang="ru-RU" dirty="0"/>
        </a:p>
      </dgm:t>
    </dgm:pt>
    <dgm:pt modelId="{1583CE21-419B-4F09-99F7-A1613F95DB5E}" type="parTrans" cxnId="{98F8276A-2B35-4D4D-8E5D-C6275BEF9F86}">
      <dgm:prSet/>
      <dgm:spPr/>
      <dgm:t>
        <a:bodyPr/>
        <a:lstStyle/>
        <a:p>
          <a:endParaRPr lang="ru-RU"/>
        </a:p>
      </dgm:t>
    </dgm:pt>
    <dgm:pt modelId="{C1D36E27-66B2-4D01-B24B-97E6B3616C34}" type="sibTrans" cxnId="{98F8276A-2B35-4D4D-8E5D-C6275BEF9F86}">
      <dgm:prSet/>
      <dgm:spPr/>
      <dgm:t>
        <a:bodyPr/>
        <a:lstStyle/>
        <a:p>
          <a:endParaRPr lang="ru-RU"/>
        </a:p>
      </dgm:t>
    </dgm:pt>
    <dgm:pt modelId="{9CAC3EB1-DB30-4CC0-A1FE-E998F5DCADC0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dirty="0" smtClean="0">
              <a:solidFill>
                <a:srgbClr val="002060"/>
              </a:solidFill>
            </a:rPr>
            <a:t>компьютерные  и мультимедийные технологии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  <a:p>
          <a:endParaRPr lang="ru-RU" dirty="0"/>
        </a:p>
      </dgm:t>
    </dgm:pt>
    <dgm:pt modelId="{8D38621D-BBA5-4004-94F2-8D0CCC6876FF}" type="parTrans" cxnId="{5253D345-B9F6-480E-A99B-DBA84976DD3E}">
      <dgm:prSet/>
      <dgm:spPr/>
      <dgm:t>
        <a:bodyPr/>
        <a:lstStyle/>
        <a:p>
          <a:endParaRPr lang="ru-RU"/>
        </a:p>
      </dgm:t>
    </dgm:pt>
    <dgm:pt modelId="{DC14DFD0-4DA7-4AD9-8D42-F8550F694A35}" type="sibTrans" cxnId="{5253D345-B9F6-480E-A99B-DBA84976DD3E}">
      <dgm:prSet/>
      <dgm:spPr/>
      <dgm:t>
        <a:bodyPr/>
        <a:lstStyle/>
        <a:p>
          <a:endParaRPr lang="ru-RU"/>
        </a:p>
      </dgm:t>
    </dgm:pt>
    <dgm:pt modelId="{8B66032E-DA9C-4B13-97BB-F5B903C3401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2060"/>
            </a:solidFill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2060"/>
            </a:solidFill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dirty="0" smtClean="0">
              <a:solidFill>
                <a:srgbClr val="002060"/>
              </a:solidFill>
            </a:rPr>
            <a:t>улучшить качество обучения, повысить мотивацию детей к получению новых знаний, ускорить процесс усвоения знаний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 smtClean="0"/>
        </a:p>
        <a:p>
          <a:endParaRPr lang="ru-RU" dirty="0"/>
        </a:p>
      </dgm:t>
    </dgm:pt>
    <dgm:pt modelId="{16FE0827-5F99-4865-A8EA-83EC9590E93E}" type="parTrans" cxnId="{3DBB3BF0-21A7-45D0-8105-70DD26D489A6}">
      <dgm:prSet/>
      <dgm:spPr/>
      <dgm:t>
        <a:bodyPr/>
        <a:lstStyle/>
        <a:p>
          <a:endParaRPr lang="ru-RU"/>
        </a:p>
      </dgm:t>
    </dgm:pt>
    <dgm:pt modelId="{7BE80D66-856D-45D8-BD2B-91B680A0EDA8}" type="sibTrans" cxnId="{3DBB3BF0-21A7-45D0-8105-70DD26D489A6}">
      <dgm:prSet/>
      <dgm:spPr/>
      <dgm:t>
        <a:bodyPr/>
        <a:lstStyle/>
        <a:p>
          <a:endParaRPr lang="ru-RU"/>
        </a:p>
      </dgm:t>
    </dgm:pt>
    <dgm:pt modelId="{ACDC6D22-CC83-4F7B-8B93-C6DEDA43B998}" type="pres">
      <dgm:prSet presAssocID="{DB600226-AB79-4E92-A204-B3FED6E39B6C}" presName="compositeShape" presStyleCnt="0">
        <dgm:presLayoutVars>
          <dgm:dir/>
          <dgm:resizeHandles/>
        </dgm:presLayoutVars>
      </dgm:prSet>
      <dgm:spPr/>
    </dgm:pt>
    <dgm:pt modelId="{6BEC92C1-554F-4462-A765-C0811EA0587F}" type="pres">
      <dgm:prSet presAssocID="{DB600226-AB79-4E92-A204-B3FED6E39B6C}" presName="pyramid" presStyleLbl="node1" presStyleIdx="0" presStyleCnt="1" custLinFactNeighborX="-91" custLinFactNeighborY="-432"/>
      <dgm:spPr/>
    </dgm:pt>
    <dgm:pt modelId="{3731E8AF-330C-4F32-BD40-7E0197DE7805}" type="pres">
      <dgm:prSet presAssocID="{DB600226-AB79-4E92-A204-B3FED6E39B6C}" presName="theList" presStyleCnt="0"/>
      <dgm:spPr/>
    </dgm:pt>
    <dgm:pt modelId="{1C234707-9724-474F-9601-E3913480465F}" type="pres">
      <dgm:prSet presAssocID="{2F8844B9-60FE-43FB-A143-D40FB139A917}" presName="aNode" presStyleLbl="fgAcc1" presStyleIdx="0" presStyleCnt="3" custScaleX="152966" custScaleY="89728" custLinFactY="143756" custLinFactNeighborX="1605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D1721-2B9C-466B-9A0F-0A6DD1CF2D3A}" type="pres">
      <dgm:prSet presAssocID="{2F8844B9-60FE-43FB-A143-D40FB139A917}" presName="aSpace" presStyleCnt="0"/>
      <dgm:spPr/>
    </dgm:pt>
    <dgm:pt modelId="{C9F1BAF8-B839-4854-94B0-CE7D67DA9711}" type="pres">
      <dgm:prSet presAssocID="{9CAC3EB1-DB30-4CC0-A1FE-E998F5DCADC0}" presName="aNode" presStyleLbl="fgAcc1" presStyleIdx="1" presStyleCnt="3" custScaleX="151833" custLinFactY="156392" custLinFactNeighborX="1368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D96E2-A0FA-43EB-837A-B137A3DE1CBE}" type="pres">
      <dgm:prSet presAssocID="{9CAC3EB1-DB30-4CC0-A1FE-E998F5DCADC0}" presName="aSpace" presStyleCnt="0"/>
      <dgm:spPr/>
    </dgm:pt>
    <dgm:pt modelId="{24CCAAF1-AD41-4ABB-9312-AC5E834687B1}" type="pres">
      <dgm:prSet presAssocID="{8B66032E-DA9C-4B13-97BB-F5B903C34016}" presName="aNode" presStyleLbl="fgAcc1" presStyleIdx="2" presStyleCnt="3" custScaleX="154503" custScaleY="126962" custLinFactY="-170027" custLinFactNeighborX="146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F3C5D-9EC0-4377-9058-F74A058385D8}" type="pres">
      <dgm:prSet presAssocID="{8B66032E-DA9C-4B13-97BB-F5B903C34016}" presName="aSpace" presStyleCnt="0"/>
      <dgm:spPr/>
    </dgm:pt>
  </dgm:ptLst>
  <dgm:cxnLst>
    <dgm:cxn modelId="{EB954262-9A1E-4036-98D2-C1AC42F6D22F}" type="presOf" srcId="{DB600226-AB79-4E92-A204-B3FED6E39B6C}" destId="{ACDC6D22-CC83-4F7B-8B93-C6DEDA43B998}" srcOrd="0" destOrd="0" presId="urn:microsoft.com/office/officeart/2005/8/layout/pyramid2"/>
    <dgm:cxn modelId="{98F8276A-2B35-4D4D-8E5D-C6275BEF9F86}" srcId="{DB600226-AB79-4E92-A204-B3FED6E39B6C}" destId="{2F8844B9-60FE-43FB-A143-D40FB139A917}" srcOrd="0" destOrd="0" parTransId="{1583CE21-419B-4F09-99F7-A1613F95DB5E}" sibTransId="{C1D36E27-66B2-4D01-B24B-97E6B3616C34}"/>
    <dgm:cxn modelId="{1E27C06D-20EA-407E-916F-0AC3920FD3FF}" type="presOf" srcId="{8B66032E-DA9C-4B13-97BB-F5B903C34016}" destId="{24CCAAF1-AD41-4ABB-9312-AC5E834687B1}" srcOrd="0" destOrd="0" presId="urn:microsoft.com/office/officeart/2005/8/layout/pyramid2"/>
    <dgm:cxn modelId="{5253D345-B9F6-480E-A99B-DBA84976DD3E}" srcId="{DB600226-AB79-4E92-A204-B3FED6E39B6C}" destId="{9CAC3EB1-DB30-4CC0-A1FE-E998F5DCADC0}" srcOrd="1" destOrd="0" parTransId="{8D38621D-BBA5-4004-94F2-8D0CCC6876FF}" sibTransId="{DC14DFD0-4DA7-4AD9-8D42-F8550F694A35}"/>
    <dgm:cxn modelId="{ECA2DC06-4A56-422D-9B2E-D2526FC60945}" type="presOf" srcId="{2F8844B9-60FE-43FB-A143-D40FB139A917}" destId="{1C234707-9724-474F-9601-E3913480465F}" srcOrd="0" destOrd="0" presId="urn:microsoft.com/office/officeart/2005/8/layout/pyramid2"/>
    <dgm:cxn modelId="{2BA80BA3-7B16-4273-87F6-4F483237F40F}" type="presOf" srcId="{9CAC3EB1-DB30-4CC0-A1FE-E998F5DCADC0}" destId="{C9F1BAF8-B839-4854-94B0-CE7D67DA9711}" srcOrd="0" destOrd="0" presId="urn:microsoft.com/office/officeart/2005/8/layout/pyramid2"/>
    <dgm:cxn modelId="{3DBB3BF0-21A7-45D0-8105-70DD26D489A6}" srcId="{DB600226-AB79-4E92-A204-B3FED6E39B6C}" destId="{8B66032E-DA9C-4B13-97BB-F5B903C34016}" srcOrd="2" destOrd="0" parTransId="{16FE0827-5F99-4865-A8EA-83EC9590E93E}" sibTransId="{7BE80D66-856D-45D8-BD2B-91B680A0EDA8}"/>
    <dgm:cxn modelId="{89858318-58BF-4F0C-ACAB-463A4A388E57}" type="presParOf" srcId="{ACDC6D22-CC83-4F7B-8B93-C6DEDA43B998}" destId="{6BEC92C1-554F-4462-A765-C0811EA0587F}" srcOrd="0" destOrd="0" presId="urn:microsoft.com/office/officeart/2005/8/layout/pyramid2"/>
    <dgm:cxn modelId="{B90B1DAF-2457-4DCD-992F-C5E97C4C1B6D}" type="presParOf" srcId="{ACDC6D22-CC83-4F7B-8B93-C6DEDA43B998}" destId="{3731E8AF-330C-4F32-BD40-7E0197DE7805}" srcOrd="1" destOrd="0" presId="urn:microsoft.com/office/officeart/2005/8/layout/pyramid2"/>
    <dgm:cxn modelId="{DC873E4D-3A1A-4101-B6F8-CDE0E7826BF8}" type="presParOf" srcId="{3731E8AF-330C-4F32-BD40-7E0197DE7805}" destId="{1C234707-9724-474F-9601-E3913480465F}" srcOrd="0" destOrd="0" presId="urn:microsoft.com/office/officeart/2005/8/layout/pyramid2"/>
    <dgm:cxn modelId="{693B3317-C1AC-43B3-AAC3-5BD5BA7234C7}" type="presParOf" srcId="{3731E8AF-330C-4F32-BD40-7E0197DE7805}" destId="{B19D1721-2B9C-466B-9A0F-0A6DD1CF2D3A}" srcOrd="1" destOrd="0" presId="urn:microsoft.com/office/officeart/2005/8/layout/pyramid2"/>
    <dgm:cxn modelId="{187A8BA4-6296-4EA4-BE60-0BFE25823FFE}" type="presParOf" srcId="{3731E8AF-330C-4F32-BD40-7E0197DE7805}" destId="{C9F1BAF8-B839-4854-94B0-CE7D67DA9711}" srcOrd="2" destOrd="0" presId="urn:microsoft.com/office/officeart/2005/8/layout/pyramid2"/>
    <dgm:cxn modelId="{65733AD1-DBC7-4511-B074-197B1BD106D3}" type="presParOf" srcId="{3731E8AF-330C-4F32-BD40-7E0197DE7805}" destId="{B6BD96E2-A0FA-43EB-837A-B137A3DE1CBE}" srcOrd="3" destOrd="0" presId="urn:microsoft.com/office/officeart/2005/8/layout/pyramid2"/>
    <dgm:cxn modelId="{8BB3EADA-49D3-4A6B-90FE-ACB244E40DBC}" type="presParOf" srcId="{3731E8AF-330C-4F32-BD40-7E0197DE7805}" destId="{24CCAAF1-AD41-4ABB-9312-AC5E834687B1}" srcOrd="4" destOrd="0" presId="urn:microsoft.com/office/officeart/2005/8/layout/pyramid2"/>
    <dgm:cxn modelId="{6009B1A8-E5D2-4568-A27E-1FEC1B1DBB31}" type="presParOf" srcId="{3731E8AF-330C-4F32-BD40-7E0197DE7805}" destId="{812F3C5D-9EC0-4377-9058-F74A058385D8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C9D178-9595-478A-A09C-94EE67AC16F7}" type="doc">
      <dgm:prSet loTypeId="urn:microsoft.com/office/officeart/2005/8/layout/cycle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FFC3C-0B46-427B-A5A9-EDF39AD72426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Аналитико-диагностическое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7DA3FC9-5377-492B-B83A-B02627B1ABE9}" type="parTrans" cxnId="{F012044C-9EDC-4AC7-9C05-86D9B5D1DF44}">
      <dgm:prSet/>
      <dgm:spPr/>
      <dgm:t>
        <a:bodyPr/>
        <a:lstStyle/>
        <a:p>
          <a:endParaRPr lang="ru-RU"/>
        </a:p>
      </dgm:t>
    </dgm:pt>
    <dgm:pt modelId="{AC7C854A-6787-4413-9DD6-35DD40438139}" type="sibTrans" cxnId="{F012044C-9EDC-4AC7-9C05-86D9B5D1DF44}">
      <dgm:prSet/>
      <dgm:spPr/>
      <dgm:t>
        <a:bodyPr/>
        <a:lstStyle/>
        <a:p>
          <a:endParaRPr lang="ru-RU"/>
        </a:p>
      </dgm:t>
    </dgm:pt>
    <dgm:pt modelId="{1E2DDFAA-1759-454F-BB42-210C73342F0A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Коррекционно-развивающее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CD1F7848-3D8D-425A-AAB9-84442723E728}" type="parTrans" cxnId="{7DED5906-BE02-400E-A721-04BDEBC79D0F}">
      <dgm:prSet/>
      <dgm:spPr/>
      <dgm:t>
        <a:bodyPr/>
        <a:lstStyle/>
        <a:p>
          <a:endParaRPr lang="ru-RU"/>
        </a:p>
      </dgm:t>
    </dgm:pt>
    <dgm:pt modelId="{915BD066-4B68-4C43-9A38-62447EC174D8}" type="sibTrans" cxnId="{7DED5906-BE02-400E-A721-04BDEBC79D0F}">
      <dgm:prSet/>
      <dgm:spPr/>
      <dgm:t>
        <a:bodyPr/>
        <a:lstStyle/>
        <a:p>
          <a:endParaRPr lang="ru-RU"/>
        </a:p>
      </dgm:t>
    </dgm:pt>
    <dgm:pt modelId="{518F85AE-6792-4E7E-B22B-B0CB4A6BEE30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Консультативно-просветительское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DBD3755D-9D7B-4799-B759-5BB720F0FE84}" type="parTrans" cxnId="{981B7F94-088D-42AA-9409-22023F9B0480}">
      <dgm:prSet/>
      <dgm:spPr/>
      <dgm:t>
        <a:bodyPr/>
        <a:lstStyle/>
        <a:p>
          <a:endParaRPr lang="ru-RU"/>
        </a:p>
      </dgm:t>
    </dgm:pt>
    <dgm:pt modelId="{E2846BE0-5FB1-41F2-9D9C-8A8F50B84A3E}" type="sibTrans" cxnId="{981B7F94-088D-42AA-9409-22023F9B0480}">
      <dgm:prSet/>
      <dgm:spPr/>
      <dgm:t>
        <a:bodyPr/>
        <a:lstStyle/>
        <a:p>
          <a:endParaRPr lang="ru-RU"/>
        </a:p>
      </dgm:t>
    </dgm:pt>
    <dgm:pt modelId="{E15B4EE0-743D-4867-AF2D-F6B23691974B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Методическое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2E720E15-118B-4C56-A415-76D8568A683F}" type="parTrans" cxnId="{5E8E809D-14EA-4004-89CC-44A4E9AB5F20}">
      <dgm:prSet/>
      <dgm:spPr/>
      <dgm:t>
        <a:bodyPr/>
        <a:lstStyle/>
        <a:p>
          <a:endParaRPr lang="ru-RU"/>
        </a:p>
      </dgm:t>
    </dgm:pt>
    <dgm:pt modelId="{F0DE5D4C-F7DE-4DD2-B939-0A058FB02035}" type="sibTrans" cxnId="{5E8E809D-14EA-4004-89CC-44A4E9AB5F20}">
      <dgm:prSet/>
      <dgm:spPr/>
      <dgm:t>
        <a:bodyPr/>
        <a:lstStyle/>
        <a:p>
          <a:endParaRPr lang="ru-RU"/>
        </a:p>
      </dgm:t>
    </dgm:pt>
    <dgm:pt modelId="{DA17AC31-A398-421D-945F-A07306EAC0C3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Профилактическое</a:t>
          </a:r>
        </a:p>
      </dgm:t>
    </dgm:pt>
    <dgm:pt modelId="{EF8311EB-25C5-4F5E-AA4D-C8FA365F7548}" type="parTrans" cxnId="{314FFC02-32C4-4753-86D2-F1EA7DD1D6C4}">
      <dgm:prSet/>
      <dgm:spPr/>
      <dgm:t>
        <a:bodyPr/>
        <a:lstStyle/>
        <a:p>
          <a:endParaRPr lang="ru-RU"/>
        </a:p>
      </dgm:t>
    </dgm:pt>
    <dgm:pt modelId="{F589EA36-045F-4ACA-96D2-C44607CCD856}" type="sibTrans" cxnId="{314FFC02-32C4-4753-86D2-F1EA7DD1D6C4}">
      <dgm:prSet/>
      <dgm:spPr/>
      <dgm:t>
        <a:bodyPr/>
        <a:lstStyle/>
        <a:p>
          <a:endParaRPr lang="ru-RU"/>
        </a:p>
      </dgm:t>
    </dgm:pt>
    <dgm:pt modelId="{9024E2DF-AFA1-4430-B2CE-9EE4F00A58E9}" type="pres">
      <dgm:prSet presAssocID="{30C9D178-9595-478A-A09C-94EE67AC16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473B7-9040-4EAF-B5EA-DA6207B3CBC0}" type="pres">
      <dgm:prSet presAssocID="{30C9D178-9595-478A-A09C-94EE67AC16F7}" presName="cycle" presStyleCnt="0"/>
      <dgm:spPr/>
      <dgm:t>
        <a:bodyPr/>
        <a:lstStyle/>
        <a:p>
          <a:endParaRPr lang="ru-RU"/>
        </a:p>
      </dgm:t>
    </dgm:pt>
    <dgm:pt modelId="{C62044A7-5522-40C8-A561-B10E140BB3C4}" type="pres">
      <dgm:prSet presAssocID="{FF3FFC3C-0B46-427B-A5A9-EDF39AD7242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36FF9-F312-4AEB-80BF-615334054B19}" type="pres">
      <dgm:prSet presAssocID="{AC7C854A-6787-4413-9DD6-35DD4043813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780DE57-C96E-44D8-BA84-C65DAF0E13D2}" type="pres">
      <dgm:prSet presAssocID="{DA17AC31-A398-421D-945F-A07306EAC0C3}" presName="nodeFollowingNodes" presStyleLbl="node1" presStyleIdx="1" presStyleCnt="5" custRadScaleRad="128125" custRadScaleInc="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70FB-3DFC-49A6-B013-44705CD1E86A}" type="pres">
      <dgm:prSet presAssocID="{E15B4EE0-743D-4867-AF2D-F6B23691974B}" presName="nodeFollowingNodes" presStyleLbl="node1" presStyleIdx="2" presStyleCnt="5" custRadScaleRad="116572" custRadScaleInc="-40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53CD5-6441-4B46-95B3-FB613E18CC4C}" type="pres">
      <dgm:prSet presAssocID="{518F85AE-6792-4E7E-B22B-B0CB4A6BEE30}" presName="nodeFollowingNodes" presStyleLbl="node1" presStyleIdx="3" presStyleCnt="5" custRadScaleRad="126519" custRadScaleInc="44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C5107-5F57-411F-AC7E-9938251F2562}" type="pres">
      <dgm:prSet presAssocID="{1E2DDFAA-1759-454F-BB42-210C73342F0A}" presName="nodeFollowingNodes" presStyleLbl="node1" presStyleIdx="4" presStyleCnt="5" custRadScaleRad="119832" custRadScaleInc="-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B7F94-088D-42AA-9409-22023F9B0480}" srcId="{30C9D178-9595-478A-A09C-94EE67AC16F7}" destId="{518F85AE-6792-4E7E-B22B-B0CB4A6BEE30}" srcOrd="3" destOrd="0" parTransId="{DBD3755D-9D7B-4799-B759-5BB720F0FE84}" sibTransId="{E2846BE0-5FB1-41F2-9D9C-8A8F50B84A3E}"/>
    <dgm:cxn modelId="{E99AD270-ABF1-4185-9C1E-2AA1A839A977}" type="presOf" srcId="{30C9D178-9595-478A-A09C-94EE67AC16F7}" destId="{9024E2DF-AFA1-4430-B2CE-9EE4F00A58E9}" srcOrd="0" destOrd="0" presId="urn:microsoft.com/office/officeart/2005/8/layout/cycle3"/>
    <dgm:cxn modelId="{7DED5906-BE02-400E-A721-04BDEBC79D0F}" srcId="{30C9D178-9595-478A-A09C-94EE67AC16F7}" destId="{1E2DDFAA-1759-454F-BB42-210C73342F0A}" srcOrd="4" destOrd="0" parTransId="{CD1F7848-3D8D-425A-AAB9-84442723E728}" sibTransId="{915BD066-4B68-4C43-9A38-62447EC174D8}"/>
    <dgm:cxn modelId="{314FFC02-32C4-4753-86D2-F1EA7DD1D6C4}" srcId="{30C9D178-9595-478A-A09C-94EE67AC16F7}" destId="{DA17AC31-A398-421D-945F-A07306EAC0C3}" srcOrd="1" destOrd="0" parTransId="{EF8311EB-25C5-4F5E-AA4D-C8FA365F7548}" sibTransId="{F589EA36-045F-4ACA-96D2-C44607CCD856}"/>
    <dgm:cxn modelId="{1BEA6F3E-50B7-4363-B6EC-E4833F3E466D}" type="presOf" srcId="{AC7C854A-6787-4413-9DD6-35DD40438139}" destId="{AFE36FF9-F312-4AEB-80BF-615334054B19}" srcOrd="0" destOrd="0" presId="urn:microsoft.com/office/officeart/2005/8/layout/cycle3"/>
    <dgm:cxn modelId="{5E8E809D-14EA-4004-89CC-44A4E9AB5F20}" srcId="{30C9D178-9595-478A-A09C-94EE67AC16F7}" destId="{E15B4EE0-743D-4867-AF2D-F6B23691974B}" srcOrd="2" destOrd="0" parTransId="{2E720E15-118B-4C56-A415-76D8568A683F}" sibTransId="{F0DE5D4C-F7DE-4DD2-B939-0A058FB02035}"/>
    <dgm:cxn modelId="{155E0A3E-8DB4-4494-B0DA-546D5AE0EC93}" type="presOf" srcId="{E15B4EE0-743D-4867-AF2D-F6B23691974B}" destId="{5A8970FB-3DFC-49A6-B013-44705CD1E86A}" srcOrd="0" destOrd="0" presId="urn:microsoft.com/office/officeart/2005/8/layout/cycle3"/>
    <dgm:cxn modelId="{4DC54710-84BC-44A3-A7AC-84DED6C5CD72}" type="presOf" srcId="{DA17AC31-A398-421D-945F-A07306EAC0C3}" destId="{3780DE57-C96E-44D8-BA84-C65DAF0E13D2}" srcOrd="0" destOrd="0" presId="urn:microsoft.com/office/officeart/2005/8/layout/cycle3"/>
    <dgm:cxn modelId="{478320F6-90F0-4417-B002-7085625DA2F1}" type="presOf" srcId="{1E2DDFAA-1759-454F-BB42-210C73342F0A}" destId="{850C5107-5F57-411F-AC7E-9938251F2562}" srcOrd="0" destOrd="0" presId="urn:microsoft.com/office/officeart/2005/8/layout/cycle3"/>
    <dgm:cxn modelId="{A1A10F51-1E58-4B9B-9668-AA7582D8FD59}" type="presOf" srcId="{FF3FFC3C-0B46-427B-A5A9-EDF39AD72426}" destId="{C62044A7-5522-40C8-A561-B10E140BB3C4}" srcOrd="0" destOrd="0" presId="urn:microsoft.com/office/officeart/2005/8/layout/cycle3"/>
    <dgm:cxn modelId="{F012044C-9EDC-4AC7-9C05-86D9B5D1DF44}" srcId="{30C9D178-9595-478A-A09C-94EE67AC16F7}" destId="{FF3FFC3C-0B46-427B-A5A9-EDF39AD72426}" srcOrd="0" destOrd="0" parTransId="{A7DA3FC9-5377-492B-B83A-B02627B1ABE9}" sibTransId="{AC7C854A-6787-4413-9DD6-35DD40438139}"/>
    <dgm:cxn modelId="{1595175B-1F4C-4B02-B0A8-EF9D5DCAC79F}" type="presOf" srcId="{518F85AE-6792-4E7E-B22B-B0CB4A6BEE30}" destId="{A5753CD5-6441-4B46-95B3-FB613E18CC4C}" srcOrd="0" destOrd="0" presId="urn:microsoft.com/office/officeart/2005/8/layout/cycle3"/>
    <dgm:cxn modelId="{8E742AB1-177A-4509-A9F1-E5EF5F5580D7}" type="presParOf" srcId="{9024E2DF-AFA1-4430-B2CE-9EE4F00A58E9}" destId="{9C5473B7-9040-4EAF-B5EA-DA6207B3CBC0}" srcOrd="0" destOrd="0" presId="urn:microsoft.com/office/officeart/2005/8/layout/cycle3"/>
    <dgm:cxn modelId="{5CDDD28C-52F1-4E03-BFA2-C136E29E3E72}" type="presParOf" srcId="{9C5473B7-9040-4EAF-B5EA-DA6207B3CBC0}" destId="{C62044A7-5522-40C8-A561-B10E140BB3C4}" srcOrd="0" destOrd="0" presId="urn:microsoft.com/office/officeart/2005/8/layout/cycle3"/>
    <dgm:cxn modelId="{B59626FC-7F7D-416F-9A79-9006958F521F}" type="presParOf" srcId="{9C5473B7-9040-4EAF-B5EA-DA6207B3CBC0}" destId="{AFE36FF9-F312-4AEB-80BF-615334054B19}" srcOrd="1" destOrd="0" presId="urn:microsoft.com/office/officeart/2005/8/layout/cycle3"/>
    <dgm:cxn modelId="{C99898D9-5488-4BFB-922B-32EE1CFE9FC5}" type="presParOf" srcId="{9C5473B7-9040-4EAF-B5EA-DA6207B3CBC0}" destId="{3780DE57-C96E-44D8-BA84-C65DAF0E13D2}" srcOrd="2" destOrd="0" presId="urn:microsoft.com/office/officeart/2005/8/layout/cycle3"/>
    <dgm:cxn modelId="{119248EE-98A4-4187-8D00-86A51904D101}" type="presParOf" srcId="{9C5473B7-9040-4EAF-B5EA-DA6207B3CBC0}" destId="{5A8970FB-3DFC-49A6-B013-44705CD1E86A}" srcOrd="3" destOrd="0" presId="urn:microsoft.com/office/officeart/2005/8/layout/cycle3"/>
    <dgm:cxn modelId="{11AC4F91-2152-475E-919B-7941532E667A}" type="presParOf" srcId="{9C5473B7-9040-4EAF-B5EA-DA6207B3CBC0}" destId="{A5753CD5-6441-4B46-95B3-FB613E18CC4C}" srcOrd="4" destOrd="0" presId="urn:microsoft.com/office/officeart/2005/8/layout/cycle3"/>
    <dgm:cxn modelId="{86391176-58F8-4E30-BE8A-6DF0B7CC3B6E}" type="presParOf" srcId="{9C5473B7-9040-4EAF-B5EA-DA6207B3CBC0}" destId="{850C5107-5F57-411F-AC7E-9938251F2562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4B484-AECC-4916-B082-18A97061805D}">
      <dsp:nvSpPr>
        <dsp:cNvPr id="0" name=""/>
        <dsp:cNvSpPr/>
      </dsp:nvSpPr>
      <dsp:spPr>
        <a:xfrm>
          <a:off x="0" y="949999"/>
          <a:ext cx="7776864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21F97-8538-431E-A4CC-B082DA3FE305}">
      <dsp:nvSpPr>
        <dsp:cNvPr id="0" name=""/>
        <dsp:cNvSpPr/>
      </dsp:nvSpPr>
      <dsp:spPr>
        <a:xfrm>
          <a:off x="353148" y="28522"/>
          <a:ext cx="7417950" cy="12757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Требования к результатам </a:t>
          </a:r>
          <a:r>
            <a:rPr lang="ru-RU" sz="2800" kern="1200" dirty="0" smtClean="0"/>
            <a:t>освоения  основной образовательной программы.</a:t>
          </a:r>
          <a:endParaRPr lang="ru-RU" sz="2800" kern="1200" dirty="0"/>
        </a:p>
      </dsp:txBody>
      <dsp:txXfrm>
        <a:off x="415423" y="90797"/>
        <a:ext cx="7293400" cy="1151167"/>
      </dsp:txXfrm>
    </dsp:sp>
    <dsp:sp modelId="{5D4D3AD8-3612-467D-A2C6-931A6424E764}">
      <dsp:nvSpPr>
        <dsp:cNvPr id="0" name=""/>
        <dsp:cNvSpPr/>
      </dsp:nvSpPr>
      <dsp:spPr>
        <a:xfrm>
          <a:off x="0" y="2608739"/>
          <a:ext cx="7776864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A2E33-0EC9-4B48-9DF3-2CD7C0970E95}">
      <dsp:nvSpPr>
        <dsp:cNvPr id="0" name=""/>
        <dsp:cNvSpPr/>
      </dsp:nvSpPr>
      <dsp:spPr>
        <a:xfrm>
          <a:off x="370236" y="1684399"/>
          <a:ext cx="7404721" cy="12785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Требования  к условиям </a:t>
          </a:r>
          <a:r>
            <a:rPr lang="ru-RU" sz="2800" kern="1200" dirty="0" smtClean="0"/>
            <a:t>освоения основной образовательной программы.</a:t>
          </a:r>
          <a:endParaRPr lang="ru-RU" sz="2800" kern="1200" dirty="0"/>
        </a:p>
      </dsp:txBody>
      <dsp:txXfrm>
        <a:off x="432651" y="1746814"/>
        <a:ext cx="7279891" cy="1153749"/>
      </dsp:txXfrm>
    </dsp:sp>
    <dsp:sp modelId="{DDA6E51F-20D9-4A91-9C8D-1BF9A095AE10}">
      <dsp:nvSpPr>
        <dsp:cNvPr id="0" name=""/>
        <dsp:cNvSpPr/>
      </dsp:nvSpPr>
      <dsp:spPr>
        <a:xfrm>
          <a:off x="0" y="4480986"/>
          <a:ext cx="7776864" cy="60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6E533-C45A-462B-BDEC-C25AEDEB062E}">
      <dsp:nvSpPr>
        <dsp:cNvPr id="0" name=""/>
        <dsp:cNvSpPr/>
      </dsp:nvSpPr>
      <dsp:spPr>
        <a:xfrm>
          <a:off x="360040" y="3314105"/>
          <a:ext cx="7404721" cy="14920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Требования к структуре </a:t>
          </a:r>
          <a:r>
            <a:rPr lang="ru-RU" sz="2800" kern="1200" dirty="0" smtClean="0"/>
            <a:t>основной образовательной программы. </a:t>
          </a:r>
          <a:endParaRPr lang="ru-RU" sz="2800" kern="1200" dirty="0"/>
        </a:p>
      </dsp:txBody>
      <dsp:txXfrm>
        <a:off x="432878" y="3386943"/>
        <a:ext cx="7259045" cy="1346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47652-1607-49FF-913A-6F449CAC7F3A}">
      <dsp:nvSpPr>
        <dsp:cNvPr id="0" name=""/>
        <dsp:cNvSpPr/>
      </dsp:nvSpPr>
      <dsp:spPr>
        <a:xfrm>
          <a:off x="-750095" y="229550"/>
          <a:ext cx="4773825" cy="477382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DDB593-FCD3-45F3-BD54-698ACF064AB1}">
      <dsp:nvSpPr>
        <dsp:cNvPr id="0" name=""/>
        <dsp:cNvSpPr/>
      </dsp:nvSpPr>
      <dsp:spPr>
        <a:xfrm>
          <a:off x="1636817" y="229550"/>
          <a:ext cx="5569463" cy="477382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36817" y="229550"/>
        <a:ext cx="2784731" cy="2267567"/>
      </dsp:txXfrm>
    </dsp:sp>
    <dsp:sp modelId="{8D33EB89-E5D1-4DD7-B343-43DD6848769C}">
      <dsp:nvSpPr>
        <dsp:cNvPr id="0" name=""/>
        <dsp:cNvSpPr/>
      </dsp:nvSpPr>
      <dsp:spPr>
        <a:xfrm>
          <a:off x="503033" y="2497117"/>
          <a:ext cx="2267567" cy="22675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A11633-750E-4C42-9A16-2C5955287357}">
      <dsp:nvSpPr>
        <dsp:cNvPr id="0" name=""/>
        <dsp:cNvSpPr/>
      </dsp:nvSpPr>
      <dsp:spPr>
        <a:xfrm flipV="1">
          <a:off x="1636817" y="1802720"/>
          <a:ext cx="5569463" cy="365636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 rot="10800000">
        <a:off x="1636817" y="1802720"/>
        <a:ext cx="2784731" cy="3656361"/>
      </dsp:txXfrm>
    </dsp:sp>
    <dsp:sp modelId="{26A098D2-ED18-46F9-9912-6339B5893F3D}">
      <dsp:nvSpPr>
        <dsp:cNvPr id="0" name=""/>
        <dsp:cNvSpPr/>
      </dsp:nvSpPr>
      <dsp:spPr>
        <a:xfrm>
          <a:off x="4421549" y="229550"/>
          <a:ext cx="2784731" cy="22675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/>
        </a:p>
      </dsp:txBody>
      <dsp:txXfrm>
        <a:off x="4421549" y="229550"/>
        <a:ext cx="2784731" cy="2267567"/>
      </dsp:txXfrm>
    </dsp:sp>
    <dsp:sp modelId="{11C40502-0B9E-4C52-A8D7-C7B56DC4A80B}">
      <dsp:nvSpPr>
        <dsp:cNvPr id="0" name=""/>
        <dsp:cNvSpPr/>
      </dsp:nvSpPr>
      <dsp:spPr>
        <a:xfrm>
          <a:off x="1584186" y="1243164"/>
          <a:ext cx="5785112" cy="321565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изменение    оценки    результатов обучения;</a:t>
          </a:r>
          <a:endParaRPr lang="ru-RU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изменение метода  обучения (с объяснительного на </a:t>
          </a:r>
          <a:r>
            <a:rPr lang="ru-RU" sz="2400" kern="1200" dirty="0" err="1" smtClean="0"/>
            <a:t>деятельностный</a:t>
          </a:r>
          <a:r>
            <a:rPr lang="ru-RU" sz="2400" kern="1200" dirty="0" smtClean="0"/>
            <a:t>);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изменение системы аттестации учителей (оценка качества управления учебной   деятельностью обучающихся); </a:t>
          </a:r>
          <a:endParaRPr lang="ru-RU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обеспечение индивидуализации процесса обучения</a:t>
          </a:r>
          <a:endParaRPr lang="ru-RU" sz="2400" kern="1200" dirty="0"/>
        </a:p>
      </dsp:txBody>
      <dsp:txXfrm>
        <a:off x="1584186" y="1243164"/>
        <a:ext cx="5785112" cy="3215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C92C1-554F-4462-A765-C0811EA0587F}">
      <dsp:nvSpPr>
        <dsp:cNvPr id="0" name=""/>
        <dsp:cNvSpPr/>
      </dsp:nvSpPr>
      <dsp:spPr>
        <a:xfrm>
          <a:off x="584209" y="0"/>
          <a:ext cx="5135215" cy="51352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34707-9724-474F-9601-E3913480465F}">
      <dsp:nvSpPr>
        <dsp:cNvPr id="0" name=""/>
        <dsp:cNvSpPr/>
      </dsp:nvSpPr>
      <dsp:spPr>
        <a:xfrm>
          <a:off x="2808315" y="2470922"/>
          <a:ext cx="5105836" cy="1040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dirty="0" smtClean="0">
              <a:solidFill>
                <a:srgbClr val="002060"/>
              </a:solidFill>
            </a:rPr>
            <a:t>внедрение инновационных технологий </a:t>
          </a:r>
        </a:p>
        <a:p>
          <a:pPr lvl="0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>
            <a:spcBef>
              <a:spcPct val="0"/>
            </a:spcBef>
          </a:pPr>
          <a:endParaRPr lang="ru-RU" kern="1200" dirty="0"/>
        </a:p>
      </dsp:txBody>
      <dsp:txXfrm>
        <a:off x="2859100" y="2521707"/>
        <a:ext cx="5004266" cy="938768"/>
      </dsp:txXfrm>
    </dsp:sp>
    <dsp:sp modelId="{C9F1BAF8-B839-4854-94B0-CE7D67DA9711}">
      <dsp:nvSpPr>
        <dsp:cNvPr id="0" name=""/>
        <dsp:cNvSpPr/>
      </dsp:nvSpPr>
      <dsp:spPr>
        <a:xfrm>
          <a:off x="2748182" y="3802695"/>
          <a:ext cx="5068018" cy="1159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kern="1200" dirty="0" smtClean="0">
              <a:solidFill>
                <a:srgbClr val="002060"/>
              </a:solidFill>
            </a:rPr>
            <a:t>компьютерные  и мультимедийные технологии</a:t>
          </a:r>
        </a:p>
        <a:p>
          <a:pPr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/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2804781" y="3859294"/>
        <a:ext cx="4954820" cy="1046237"/>
      </dsp:txXfrm>
    </dsp:sp>
    <dsp:sp modelId="{24CCAAF1-AD41-4ABB-9312-AC5E834687B1}">
      <dsp:nvSpPr>
        <dsp:cNvPr id="0" name=""/>
        <dsp:cNvSpPr/>
      </dsp:nvSpPr>
      <dsp:spPr>
        <a:xfrm>
          <a:off x="2736300" y="742725"/>
          <a:ext cx="5157139" cy="14720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rgbClr val="002060"/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rgbClr val="002060"/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kern="1200" dirty="0" smtClean="0">
              <a:solidFill>
                <a:srgbClr val="002060"/>
              </a:solidFill>
            </a:rPr>
            <a:t>улучшить качество обучения, повысить мотивацию детей к получению новых знаний, ускорить процесс усвоения знаний</a:t>
          </a:r>
        </a:p>
        <a:p>
          <a:pPr lvl="0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>
            <a:spcBef>
              <a:spcPct val="0"/>
            </a:spcBef>
          </a:pPr>
          <a:endParaRPr lang="ru-RU" kern="1200" dirty="0"/>
        </a:p>
      </dsp:txBody>
      <dsp:txXfrm>
        <a:off x="2808159" y="814584"/>
        <a:ext cx="5013421" cy="1328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36FF9-F312-4AEB-80BF-615334054B19}">
      <dsp:nvSpPr>
        <dsp:cNvPr id="0" name=""/>
        <dsp:cNvSpPr/>
      </dsp:nvSpPr>
      <dsp:spPr>
        <a:xfrm>
          <a:off x="1474668" y="-31069"/>
          <a:ext cx="5079554" cy="5079554"/>
        </a:xfrm>
        <a:prstGeom prst="circularArrow">
          <a:avLst>
            <a:gd name="adj1" fmla="val 5544"/>
            <a:gd name="adj2" fmla="val 330680"/>
            <a:gd name="adj3" fmla="val 13771042"/>
            <a:gd name="adj4" fmla="val 1738893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044A7-5522-40C8-A561-B10E140BB3C4}">
      <dsp:nvSpPr>
        <dsp:cNvPr id="0" name=""/>
        <dsp:cNvSpPr/>
      </dsp:nvSpPr>
      <dsp:spPr>
        <a:xfrm>
          <a:off x="2822657" y="1113"/>
          <a:ext cx="2383577" cy="1191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Аналитико-диагностическое </a:t>
          </a:r>
          <a:endParaRPr lang="ru-RU" sz="1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80835" y="59291"/>
        <a:ext cx="2267221" cy="1075432"/>
      </dsp:txXfrm>
    </dsp:sp>
    <dsp:sp modelId="{3780DE57-C96E-44D8-BA84-C65DAF0E13D2}">
      <dsp:nvSpPr>
        <dsp:cNvPr id="0" name=""/>
        <dsp:cNvSpPr/>
      </dsp:nvSpPr>
      <dsp:spPr>
        <a:xfrm>
          <a:off x="5507694" y="1465022"/>
          <a:ext cx="2383577" cy="1191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Профилактическое</a:t>
          </a:r>
        </a:p>
      </dsp:txBody>
      <dsp:txXfrm>
        <a:off x="5565872" y="1523200"/>
        <a:ext cx="2267221" cy="1075432"/>
      </dsp:txXfrm>
    </dsp:sp>
    <dsp:sp modelId="{5A8970FB-3DFC-49A6-B013-44705CD1E86A}">
      <dsp:nvSpPr>
        <dsp:cNvPr id="0" name=""/>
        <dsp:cNvSpPr/>
      </dsp:nvSpPr>
      <dsp:spPr>
        <a:xfrm>
          <a:off x="5010612" y="3427765"/>
          <a:ext cx="2383577" cy="1191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Методическое</a:t>
          </a:r>
          <a:endParaRPr lang="ru-RU" sz="1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068790" y="3485943"/>
        <a:ext cx="2267221" cy="1075432"/>
      </dsp:txXfrm>
    </dsp:sp>
    <dsp:sp modelId="{A5753CD5-6441-4B46-95B3-FB613E18CC4C}">
      <dsp:nvSpPr>
        <dsp:cNvPr id="0" name=""/>
        <dsp:cNvSpPr/>
      </dsp:nvSpPr>
      <dsp:spPr>
        <a:xfrm>
          <a:off x="389198" y="3427758"/>
          <a:ext cx="2383577" cy="1191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Консультативно-просветительское</a:t>
          </a:r>
          <a:endParaRPr lang="ru-RU" sz="1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7376" y="3485936"/>
        <a:ext cx="2267221" cy="1075432"/>
      </dsp:txXfrm>
    </dsp:sp>
    <dsp:sp modelId="{850C5107-5F57-411F-AC7E-9938251F2562}">
      <dsp:nvSpPr>
        <dsp:cNvPr id="0" name=""/>
        <dsp:cNvSpPr/>
      </dsp:nvSpPr>
      <dsp:spPr>
        <a:xfrm>
          <a:off x="323742" y="1465010"/>
          <a:ext cx="2383577" cy="1191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Коррекционно-развивающее</a:t>
          </a:r>
          <a:r>
            <a:rPr lang="ru-RU" sz="19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ru-RU" sz="1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1920" y="1523188"/>
        <a:ext cx="2267221" cy="107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D7002-D420-49C9-9CF7-80AF87FBC42F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9FF82-4DE5-4F4B-BB81-41671BDC0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11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FF82-4DE5-4F4B-BB81-41671BDC077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27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26" y="188640"/>
            <a:ext cx="1530474" cy="14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54615"/>
            <a:ext cx="69847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/>
                <a:cs typeface="Times New Roman"/>
              </a:rPr>
              <a:t>Государственное  бюджетное  общеобразовательное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/>
                <a:cs typeface="Times New Roman"/>
              </a:rPr>
              <a:t> учреждение Гимназия №227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/>
                <a:cs typeface="Times New Roman"/>
              </a:rPr>
              <a:t>Фрунзенского района Санкт-Петербурга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20888"/>
            <a:ext cx="7632848" cy="6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132856"/>
            <a:ext cx="8460432" cy="290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системы голосования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Pebble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pad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работе специалистов службы сопровождения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990">
            <a:off x="6712094" y="4800375"/>
            <a:ext cx="1912501" cy="19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6381328"/>
            <a:ext cx="9114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2015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9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1" y="2292102"/>
            <a:ext cx="2721610" cy="20415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1" y="4598726"/>
            <a:ext cx="2724150" cy="20434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05" y="2251571"/>
            <a:ext cx="2849191" cy="20415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06" y="4586087"/>
            <a:ext cx="2849191" cy="20439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04" b="36265"/>
          <a:stretch/>
        </p:blipFill>
        <p:spPr bwMode="auto">
          <a:xfrm>
            <a:off x="3493079" y="1466995"/>
            <a:ext cx="2676525" cy="10979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7441" y="548680"/>
            <a:ext cx="8340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Образец опроса (презентаций)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системе голосования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42" y="3343979"/>
            <a:ext cx="2639695" cy="197929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2526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692695"/>
            <a:ext cx="657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Отчёты по итогам тестирования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528" y="1654076"/>
            <a:ext cx="8199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Общий отчёт об успехе группы.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Отчёт об ответах группы.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Отчёт об ответах каждого обучающегося.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Сводный отчёт о вопросах.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Отчёт о самом быстром отвечающем.</a:t>
            </a:r>
          </a:p>
          <a:p>
            <a:pPr algn="just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8" y="3789040"/>
            <a:ext cx="3382963" cy="270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38" y="3777220"/>
            <a:ext cx="3382963" cy="270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08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4464496" cy="4824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2145" y="596587"/>
            <a:ext cx="3983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Отчёт об ответах </a:t>
            </a:r>
            <a:r>
              <a:rPr lang="ru-RU" sz="2800" b="1" dirty="0" smtClean="0">
                <a:solidFill>
                  <a:srgbClr val="C00000"/>
                </a:solidFill>
              </a:rPr>
              <a:t>группы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Документация на 2013-2014 уч.год\логопедические занятия\Система голосования\система голосования фото\DSC033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6030" y="2630293"/>
            <a:ext cx="4017407" cy="3013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52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827584" y="1844824"/>
            <a:ext cx="4280539" cy="4608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8305" y="548680"/>
            <a:ext cx="8460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Отчёт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 ответах каждого обучающегося</a:t>
            </a:r>
          </a:p>
        </p:txBody>
      </p:sp>
      <p:pic>
        <p:nvPicPr>
          <p:cNvPr id="3074" name="Picture 2" descr="G:\Документация на 2013-2014 уч.год\логопедические занятия\Система голосования\система голосования фото\DSC033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73876"/>
            <a:ext cx="3262778" cy="4350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06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811" y="1883577"/>
            <a:ext cx="6601167" cy="45365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5337" y="692696"/>
            <a:ext cx="5003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</a:rPr>
              <a:t>Сводный отчёт о </a:t>
            </a:r>
            <a:r>
              <a:rPr lang="ru-RU" sz="3200" b="1" dirty="0" smtClean="0">
                <a:solidFill>
                  <a:srgbClr val="C00000"/>
                </a:solidFill>
              </a:rPr>
              <a:t>вопросах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5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449011058"/>
              </p:ext>
            </p:extLst>
          </p:nvPr>
        </p:nvGraphicFramePr>
        <p:xfrm>
          <a:off x="899592" y="1556792"/>
          <a:ext cx="8028892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60108" y="2614696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хват большего количества детей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окращение временных рамок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онтроль на занятиях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4615" y="4102772"/>
            <a:ext cx="25202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выявление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группы риска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уровня эффективности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8366" y="5156548"/>
            <a:ext cx="2242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детальный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анализ результатов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9" y="26064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Применение  системы голосования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 разных направлениях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работы учителя-логопеда </a:t>
            </a:r>
          </a:p>
        </p:txBody>
      </p:sp>
    </p:spTree>
    <p:extLst>
      <p:ext uri="{BB962C8B-B14F-4D97-AF65-F5344CB8AC3E}">
        <p14:creationId xmlns="" xmlns:p14="http://schemas.microsoft.com/office/powerpoint/2010/main" val="37387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846" y="1026894"/>
            <a:ext cx="826358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Calibri" pitchFamily="34" charset="0"/>
                <a:sym typeface="Wingdings" pitchFamily="2" charset="2"/>
              </a:rPr>
              <a:t>Отчет об </a:t>
            </a:r>
            <a:r>
              <a:rPr lang="ru-RU" altLang="ru-RU" sz="2000" dirty="0" smtClean="0">
                <a:latin typeface="Calibri" pitchFamily="34" charset="0"/>
                <a:sym typeface="Wingdings" pitchFamily="2" charset="2"/>
              </a:rPr>
              <a:t>успешности  класса – уровень </a:t>
            </a:r>
            <a:r>
              <a:rPr lang="ru-RU" altLang="ru-RU" sz="2000" dirty="0" err="1" smtClean="0">
                <a:latin typeface="Calibri" pitchFamily="34" charset="0"/>
                <a:sym typeface="Wingdings" pitchFamily="2" charset="2"/>
              </a:rPr>
              <a:t>сформированности</a:t>
            </a:r>
            <a:r>
              <a:rPr lang="ru-RU" altLang="ru-RU" sz="2000" dirty="0" smtClean="0">
                <a:latin typeface="Calibri" pitchFamily="34" charset="0"/>
                <a:sym typeface="Wingdings" pitchFamily="2" charset="2"/>
              </a:rPr>
              <a:t> УУД на разных этапах.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Calibri" pitchFamily="34" charset="0"/>
                <a:sym typeface="Wingdings" pitchFamily="2" charset="2"/>
              </a:rPr>
              <a:t>Отчет </a:t>
            </a:r>
            <a:r>
              <a:rPr lang="ru-RU" altLang="ru-RU" sz="2000" dirty="0">
                <a:latin typeface="Calibri" pitchFamily="34" charset="0"/>
                <a:sym typeface="Wingdings" pitchFamily="2" charset="2"/>
              </a:rPr>
              <a:t>об ответах </a:t>
            </a:r>
            <a:r>
              <a:rPr lang="ru-RU" altLang="ru-RU" sz="2000" dirty="0" smtClean="0">
                <a:latin typeface="Calibri" pitchFamily="34" charset="0"/>
                <a:sym typeface="Wingdings" pitchFamily="2" charset="2"/>
              </a:rPr>
              <a:t>класса – </a:t>
            </a:r>
            <a:r>
              <a:rPr lang="ru-RU" sz="2000" dirty="0"/>
              <a:t>оценка качества управления учебной деятельностью </a:t>
            </a:r>
            <a:r>
              <a:rPr lang="ru-RU" sz="2000" dirty="0" smtClean="0"/>
              <a:t>обучающихся.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Calibri" pitchFamily="34" charset="0"/>
                <a:sym typeface="Wingdings" pitchFamily="2" charset="2"/>
              </a:rPr>
              <a:t>Отчет </a:t>
            </a:r>
            <a:r>
              <a:rPr lang="ru-RU" altLang="ru-RU" sz="2000" dirty="0">
                <a:latin typeface="Calibri" pitchFamily="34" charset="0"/>
                <a:sym typeface="Wingdings" pitchFamily="2" charset="2"/>
              </a:rPr>
              <a:t>об ответах </a:t>
            </a:r>
            <a:r>
              <a:rPr lang="ru-RU" altLang="ru-RU" sz="2000" dirty="0" smtClean="0">
                <a:latin typeface="Calibri" pitchFamily="34" charset="0"/>
                <a:sym typeface="Wingdings" pitchFamily="2" charset="2"/>
              </a:rPr>
              <a:t>обучающегося </a:t>
            </a:r>
            <a:r>
              <a:rPr lang="ru-RU" altLang="ru-RU" sz="2000" dirty="0">
                <a:latin typeface="Calibri" pitchFamily="34" charset="0"/>
                <a:sym typeface="Wingdings" pitchFamily="2" charset="2"/>
              </a:rPr>
              <a:t>- уровень </a:t>
            </a:r>
            <a:r>
              <a:rPr lang="ru-RU" altLang="ru-RU" sz="2000" dirty="0" err="1">
                <a:latin typeface="Calibri" pitchFamily="34" charset="0"/>
                <a:sym typeface="Wingdings" pitchFamily="2" charset="2"/>
              </a:rPr>
              <a:t>сформированности</a:t>
            </a:r>
            <a:r>
              <a:rPr lang="ru-RU" altLang="ru-RU" sz="2000" dirty="0">
                <a:latin typeface="Calibri" pitchFamily="34" charset="0"/>
                <a:sym typeface="Wingdings" pitchFamily="2" charset="2"/>
              </a:rPr>
              <a:t> психических процессов.</a:t>
            </a:r>
            <a:endParaRPr lang="ru-RU" altLang="ru-RU" sz="2000" dirty="0" smtClean="0">
              <a:latin typeface="Calibri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Calibri" pitchFamily="34" charset="0"/>
                <a:sym typeface="Wingdings" pitchFamily="2" charset="2"/>
              </a:rPr>
              <a:t>Отчет </a:t>
            </a:r>
            <a:r>
              <a:rPr lang="ru-RU" altLang="ru-RU" sz="2000" dirty="0">
                <a:latin typeface="Calibri" pitchFamily="34" charset="0"/>
                <a:sym typeface="Wingdings" pitchFamily="2" charset="2"/>
              </a:rPr>
              <a:t>о самом быстром </a:t>
            </a:r>
            <a:r>
              <a:rPr lang="ru-RU" altLang="ru-RU" sz="2000" dirty="0" smtClean="0">
                <a:latin typeface="Calibri" pitchFamily="34" charset="0"/>
                <a:sym typeface="Wingdings" pitchFamily="2" charset="2"/>
              </a:rPr>
              <a:t>отвечающем – переключаемость, быстрота реакции, концентрация внимания. </a:t>
            </a:r>
            <a:endParaRPr lang="ru-RU" altLang="ru-RU" sz="2000" dirty="0">
              <a:latin typeface="Calibri" pitchFamily="34" charset="0"/>
              <a:sym typeface="Wingdings" pitchFamily="2" charset="2"/>
            </a:endParaRPr>
          </a:p>
          <a:p>
            <a:endParaRPr lang="ru-RU" altLang="ru-RU" dirty="0">
              <a:latin typeface="Calibri" pitchFamily="34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3" y="3556155"/>
            <a:ext cx="3888432" cy="31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65229"/>
            <a:ext cx="776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Психологическая характеристика по результатам опроса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4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835696" y="2708267"/>
            <a:ext cx="58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000066"/>
                </a:solidFill>
                <a:latin typeface="+mn-lt"/>
              </a:rPr>
              <a:t>СПАСИБО ЗА ВНИМАНИЕ!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6804025" y="544036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14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260647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Специалисты службы сопровождения</a:t>
            </a:r>
          </a:p>
          <a:p>
            <a:r>
              <a:rPr lang="ru-RU" b="1" dirty="0" smtClean="0"/>
              <a:t> ГБОУ Гимназия № 227</a:t>
            </a:r>
          </a:p>
          <a:p>
            <a:endParaRPr lang="ru-RU" dirty="0" smtClean="0"/>
          </a:p>
          <a:p>
            <a:r>
              <a:rPr lang="ru-RU" u="sng" dirty="0" smtClean="0"/>
              <a:t>Педагог -психолог:</a:t>
            </a:r>
          </a:p>
          <a:p>
            <a:endParaRPr lang="ru-RU" dirty="0" smtClean="0"/>
          </a:p>
          <a:p>
            <a:r>
              <a:rPr lang="ru-RU" dirty="0" err="1" smtClean="0"/>
              <a:t>Пыстогова</a:t>
            </a:r>
            <a:r>
              <a:rPr lang="ru-RU" dirty="0" smtClean="0"/>
              <a:t> Наталья Анатольевна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u="sng" dirty="0" smtClean="0"/>
              <a:t>Социальный педагог:</a:t>
            </a:r>
          </a:p>
          <a:p>
            <a:endParaRPr lang="ru-RU" dirty="0" smtClean="0"/>
          </a:p>
          <a:p>
            <a:r>
              <a:rPr lang="ru-RU" dirty="0" smtClean="0"/>
              <a:t>Косяк Евгения Викторовна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Учитель- логопед:</a:t>
            </a:r>
          </a:p>
          <a:p>
            <a:endParaRPr lang="ru-RU" dirty="0" smtClean="0"/>
          </a:p>
          <a:p>
            <a:r>
              <a:rPr lang="ru-RU" dirty="0" smtClean="0"/>
              <a:t>Романова Елена Сергеевна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19"/>
            <a:ext cx="1238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59" y="2263744"/>
            <a:ext cx="1238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41" y="3383278"/>
            <a:ext cx="1238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93" y="4653135"/>
            <a:ext cx="1238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27" y="919979"/>
            <a:ext cx="1238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1282227"/>
            <a:ext cx="3189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Учитель-логопед : </a:t>
            </a:r>
          </a:p>
          <a:p>
            <a:endParaRPr lang="ru-RU" dirty="0" smtClean="0"/>
          </a:p>
          <a:p>
            <a:r>
              <a:rPr lang="ru-RU" dirty="0" smtClean="0"/>
              <a:t>Додонова </a:t>
            </a:r>
            <a:r>
              <a:rPr lang="ru-RU" dirty="0"/>
              <a:t>С</a:t>
            </a:r>
            <a:r>
              <a:rPr lang="ru-RU" dirty="0" smtClean="0"/>
              <a:t>ветлана Борисовна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2643" y="4207190"/>
            <a:ext cx="3245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Учитель – логопед:</a:t>
            </a:r>
          </a:p>
          <a:p>
            <a:endParaRPr lang="ru-RU" dirty="0"/>
          </a:p>
          <a:p>
            <a:r>
              <a:rPr lang="ru-RU" dirty="0" err="1" smtClean="0"/>
              <a:t>Лазуко</a:t>
            </a:r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аталья Анатольевна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98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службы сопровождения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8589" y="601933"/>
            <a:ext cx="19960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    директор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15599" y="2173813"/>
            <a:ext cx="4850665" cy="348840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5" name="Двойная стрелка вверх/вниз 1044"/>
          <p:cNvSpPr/>
          <p:nvPr/>
        </p:nvSpPr>
        <p:spPr>
          <a:xfrm>
            <a:off x="4226608" y="1551330"/>
            <a:ext cx="484632" cy="67047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6" name="Блок-схема: процесс 1045"/>
          <p:cNvSpPr/>
          <p:nvPr/>
        </p:nvSpPr>
        <p:spPr>
          <a:xfrm>
            <a:off x="3851920" y="2476642"/>
            <a:ext cx="1152128" cy="4941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психолог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2274568" y="3505236"/>
            <a:ext cx="1448776" cy="831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Медицинский работник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5508104" y="3605075"/>
            <a:ext cx="1368151" cy="539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Соцпедагог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49" name="Прямоугольник 1048"/>
          <p:cNvSpPr/>
          <p:nvPr/>
        </p:nvSpPr>
        <p:spPr>
          <a:xfrm>
            <a:off x="4066804" y="5085184"/>
            <a:ext cx="1081260" cy="38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логопед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2" name="Блок-схема: процесс 1051"/>
          <p:cNvSpPr/>
          <p:nvPr/>
        </p:nvSpPr>
        <p:spPr>
          <a:xfrm>
            <a:off x="4129100" y="3502100"/>
            <a:ext cx="874948" cy="4036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5" name="TextBox 1054"/>
          <p:cNvSpPr txBox="1"/>
          <p:nvPr/>
        </p:nvSpPr>
        <p:spPr>
          <a:xfrm>
            <a:off x="964079" y="1912743"/>
            <a:ext cx="155279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аместитель директора по УР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893126" y="1886565"/>
            <a:ext cx="163019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аместитель директора по ВР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964079" y="5460878"/>
            <a:ext cx="157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лассный руководитель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966264" y="5530182"/>
            <a:ext cx="158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читель предметник</a:t>
            </a:r>
            <a:endParaRPr lang="ru-RU" dirty="0"/>
          </a:p>
        </p:txBody>
      </p:sp>
      <p:sp>
        <p:nvSpPr>
          <p:cNvPr id="50" name="Двойная стрелка влево/вправо 49"/>
          <p:cNvSpPr/>
          <p:nvPr/>
        </p:nvSpPr>
        <p:spPr>
          <a:xfrm rot="20752361">
            <a:off x="1883443" y="13453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лево/вправо 50"/>
          <p:cNvSpPr/>
          <p:nvPr/>
        </p:nvSpPr>
        <p:spPr>
          <a:xfrm rot="1047574">
            <a:off x="5594153" y="1401933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>
            <a:off x="2491519" y="5996906"/>
            <a:ext cx="424072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войная стрелка влево/вправо 52"/>
          <p:cNvSpPr/>
          <p:nvPr/>
        </p:nvSpPr>
        <p:spPr>
          <a:xfrm rot="15658412">
            <a:off x="-73232" y="3801873"/>
            <a:ext cx="248607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войная стрелка влево/вправо 53"/>
          <p:cNvSpPr/>
          <p:nvPr/>
        </p:nvSpPr>
        <p:spPr>
          <a:xfrm rot="16609787">
            <a:off x="6449936" y="3901631"/>
            <a:ext cx="259464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Выгнутая влево стрелка 62"/>
          <p:cNvSpPr/>
          <p:nvPr/>
        </p:nvSpPr>
        <p:spPr>
          <a:xfrm rot="1434159">
            <a:off x="3038475" y="2287522"/>
            <a:ext cx="587143" cy="12413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6" name="Выгнутая вправо стрелка 1055"/>
          <p:cNvSpPr/>
          <p:nvPr/>
        </p:nvSpPr>
        <p:spPr>
          <a:xfrm rot="18863599">
            <a:off x="5444596" y="2037170"/>
            <a:ext cx="460373" cy="17508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7" name="Выгнутая вниз стрелка 1056"/>
          <p:cNvSpPr/>
          <p:nvPr/>
        </p:nvSpPr>
        <p:spPr>
          <a:xfrm rot="3506781">
            <a:off x="2697115" y="4733129"/>
            <a:ext cx="1544230" cy="6098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8" name="Выгнутая вверх стрелка 1057"/>
          <p:cNvSpPr/>
          <p:nvPr/>
        </p:nvSpPr>
        <p:spPr>
          <a:xfrm rot="6905562">
            <a:off x="4966115" y="4583835"/>
            <a:ext cx="1462621" cy="5753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0" name="Выноска с четырьмя стрелками 1059"/>
          <p:cNvSpPr/>
          <p:nvPr/>
        </p:nvSpPr>
        <p:spPr>
          <a:xfrm>
            <a:off x="3723344" y="2970784"/>
            <a:ext cx="1784760" cy="190074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1" name="Прямоугольник 1060"/>
          <p:cNvSpPr/>
          <p:nvPr/>
        </p:nvSpPr>
        <p:spPr>
          <a:xfrm>
            <a:off x="4106781" y="3502100"/>
            <a:ext cx="993635" cy="37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ученик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62" name="Прямоугольник 1061"/>
          <p:cNvSpPr/>
          <p:nvPr/>
        </p:nvSpPr>
        <p:spPr>
          <a:xfrm>
            <a:off x="4226608" y="3911940"/>
            <a:ext cx="1065472" cy="35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родитель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69230" y="762962"/>
            <a:ext cx="1858854" cy="78836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00081" y="1801274"/>
            <a:ext cx="1823243" cy="102574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93126" y="5477122"/>
            <a:ext cx="1741468" cy="86666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1930" y="1916517"/>
            <a:ext cx="1984426" cy="83563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0032" y="5350712"/>
            <a:ext cx="1860887" cy="86666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3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44995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•</a:t>
            </a:r>
            <a:r>
              <a:rPr lang="ru-RU" sz="2800" b="1" dirty="0" smtClean="0"/>
              <a:t> </a:t>
            </a:r>
            <a:r>
              <a:rPr lang="ru-RU" sz="2800" dirty="0">
                <a:solidFill>
                  <a:srgbClr val="002060"/>
                </a:solidFill>
              </a:rPr>
              <a:t>выбора образовательного маршрута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• преодоление затруднений в учебе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• личностные проблемы развития ребенка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• формирование здорового образа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352" y="621389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Основная цель  работы  службы сопровождения -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18857"/>
            <a:ext cx="860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оказание помощи в </a:t>
            </a:r>
            <a:r>
              <a:rPr lang="ru-RU" sz="2800" b="1" dirty="0" smtClean="0">
                <a:solidFill>
                  <a:srgbClr val="002060"/>
                </a:solidFill>
              </a:rPr>
              <a:t>решение проблем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14216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3012" y="692696"/>
            <a:ext cx="4385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УСТАНОВОЧНАЯ  ЦЕЛЬ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1336" y="193464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«Оказание помощи обучающимся, имеющим нарушения в развитии устной и письменной речи, испытывающим трудности в общении и обучении, способствуя развитию личности и формированию положительных личностных   качеств»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0546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332656"/>
            <a:ext cx="126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ФГОС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910369941"/>
              </p:ext>
            </p:extLst>
          </p:nvPr>
        </p:nvGraphicFramePr>
        <p:xfrm>
          <a:off x="971600" y="1412776"/>
          <a:ext cx="7776864" cy="511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&amp;Fcy;&amp;gcy;&amp;ocy;&amp;scy; 6 &amp;kcy;&amp;lcy;&amp;acy;&amp;scy;&amp;scy; &amp;icy;&amp;scy;&amp;tcy;&amp;ocy;&amp;rcy;&amp;icy;&amp;yacy; &amp;tcy;&amp;iecy;&amp;mcy;&amp;acy;&amp;tcy;&amp;icy;&amp;chcy;&amp;iecy;&amp;scy;&amp;kcy;&amp;ocy;&amp;iecy; &amp;pcy;&amp;lcy;&amp;acy;&amp;ncy;&amp;icy;&amp;rcy;&amp;ocy;&amp;vcy;&amp;acy;&amp;ncy;&amp;icy;&amp;iecy; - &amp;Vcy;&amp;scy;&amp;iecy; &amp;ucy;&amp;chcy;&amp;iecy;&amp;bcy;&amp;ncy;&amp;icy;&amp;kcy;&amp;icy; &amp;ncy;&amp;acy; &amp;ocy;&amp;dcy;&amp;ncy;&amp;ocy;&amp;mcy; &amp;scy;&amp;acy;&amp;jcy;&amp;tcy;&amp;iecy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3426"/>
            <a:ext cx="1080120" cy="11162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53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774259307"/>
              </p:ext>
            </p:extLst>
          </p:nvPr>
        </p:nvGraphicFramePr>
        <p:xfrm>
          <a:off x="1691680" y="476672"/>
          <a:ext cx="79563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238056"/>
            <a:ext cx="3027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 ФГОС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Новое </a:t>
            </a:r>
            <a:r>
              <a:rPr lang="ru-RU" sz="2000" b="1" dirty="0">
                <a:solidFill>
                  <a:srgbClr val="002060"/>
                </a:solidFill>
              </a:rPr>
              <a:t>содержание образования (конкретные инструменты) </a:t>
            </a:r>
          </a:p>
          <a:p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&amp;Fcy;&amp;gcy;&amp;ocy;&amp;scy; 6 &amp;kcy;&amp;lcy;&amp;acy;&amp;scy;&amp;scy; &amp;icy;&amp;scy;&amp;tcy;&amp;ocy;&amp;rcy;&amp;icy;&amp;yacy; &amp;tcy;&amp;iecy;&amp;mcy;&amp;acy;&amp;tcy;&amp;icy;&amp;chcy;&amp;iecy;&amp;scy;&amp;kcy;&amp;ocy;&amp;iecy; &amp;pcy;&amp;lcy;&amp;acy;&amp;ncy;&amp;icy;&amp;rcy;&amp;ocy;&amp;vcy;&amp;acy;&amp;ncy;&amp;icy;&amp;iecy; - &amp;Vcy;&amp;scy;&amp;iecy; &amp;ucy;&amp;chcy;&amp;iecy;&amp;bcy;&amp;ncy;&amp;icy;&amp;kcy;&amp;icy; &amp;ncy;&amp;acy; &amp;ocy;&amp;dcy;&amp;ncy;&amp;ocy;&amp;mcy; &amp;scy;&amp;acy;&amp;jcy;&amp;tcy;&amp;iecy;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917" b="-15895"/>
          <a:stretch/>
        </p:blipFill>
        <p:spPr bwMode="auto">
          <a:xfrm>
            <a:off x="581892" y="4974241"/>
            <a:ext cx="1763384" cy="1903472"/>
          </a:xfrm>
          <a:prstGeom prst="flowChartConnector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64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4891" y="404664"/>
            <a:ext cx="1629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ФГОС 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911658481"/>
              </p:ext>
            </p:extLst>
          </p:nvPr>
        </p:nvGraphicFramePr>
        <p:xfrm>
          <a:off x="827584" y="1174105"/>
          <a:ext cx="7992888" cy="513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&amp;Fcy;&amp;gcy;&amp;ocy;&amp;scy; 6 &amp;kcy;&amp;lcy;&amp;acy;&amp;scy;&amp;scy; &amp;icy;&amp;scy;&amp;tcy;&amp;ocy;&amp;rcy;&amp;icy;&amp;yacy; &amp;tcy;&amp;iecy;&amp;mcy;&amp;acy;&amp;tcy;&amp;icy;&amp;chcy;&amp;iecy;&amp;scy;&amp;kcy;&amp;ocy;&amp;iecy; &amp;pcy;&amp;lcy;&amp;acy;&amp;ncy;&amp;icy;&amp;rcy;&amp;ocy;&amp;vcy;&amp;acy;&amp;ncy;&amp;icy;&amp;iecy; - &amp;Vcy;&amp;scy;&amp;iecy; &amp;ucy;&amp;chcy;&amp;iecy;&amp;bcy;&amp;ncy;&amp;icy;&amp;kcy;&amp;icy; &amp;ncy;&amp;acy; &amp;ocy;&amp;dcy;&amp;ncy;&amp;ocy;&amp;mcy; &amp;scy;&amp;acy;&amp;jcy;&amp;tcy;&amp;iecy;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75" t="-9439" b="-12637"/>
          <a:stretch/>
        </p:blipFill>
        <p:spPr bwMode="auto">
          <a:xfrm>
            <a:off x="755576" y="124457"/>
            <a:ext cx="1440160" cy="16915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5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26817"/>
            <a:ext cx="447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Система голосования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173" y="836712"/>
            <a:ext cx="8388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Позволяет определить уровень речевого и психического развития.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Выделить группы риска.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Определить     коррекционно-развивающие направления работы.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Учесть индивидуальные особенности и возможности каждого ребёнка.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Оценить результаты   коррекционной работы.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G:\Документация на 2013-2014 уч.год\логопедические занятия\Система голосования\система голосования фото\Новая папка\P1010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50403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Документация на 2013-2014 уч.год\логопедические занятия\Система голосования\система голосования фото\Новая папка\P10100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316770" cy="2487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53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X[IOYX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416</Words>
  <Application>Microsoft Office PowerPoint</Application>
  <PresentationFormat>Экран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Головятенко Ирина</dc:creator>
  <cp:lastModifiedBy>1</cp:lastModifiedBy>
  <cp:revision>84</cp:revision>
  <dcterms:created xsi:type="dcterms:W3CDTF">2015-03-11T07:04:28Z</dcterms:created>
  <dcterms:modified xsi:type="dcterms:W3CDTF">2015-08-10T12:03:01Z</dcterms:modified>
</cp:coreProperties>
</file>