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6" r:id="rId5"/>
    <p:sldId id="259" r:id="rId6"/>
    <p:sldId id="272" r:id="rId7"/>
    <p:sldId id="273" r:id="rId8"/>
    <p:sldId id="279" r:id="rId9"/>
    <p:sldId id="274" r:id="rId10"/>
    <p:sldId id="275" r:id="rId11"/>
    <p:sldId id="263" r:id="rId12"/>
    <p:sldId id="262" r:id="rId13"/>
    <p:sldId id="270" r:id="rId14"/>
    <p:sldId id="277" r:id="rId15"/>
    <p:sldId id="278" r:id="rId16"/>
    <p:sldId id="264" r:id="rId17"/>
    <p:sldId id="265" r:id="rId18"/>
    <p:sldId id="26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9CFEA-98E5-432D-B636-DC729FF20D01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E6951-FD71-4A9C-A7CF-B2B22F37B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E6951-FD71-4A9C-A7CF-B2B22F37B8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36E7F-A753-45B1-836A-7957EA5AACA2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7373-C289-4D71-AB31-6BA733D9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8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</a:t>
            </a:r>
          </a:p>
        </p:txBody>
      </p:sp>
      <p:pic>
        <p:nvPicPr>
          <p:cNvPr id="7" name="Picture 2" descr="&amp;Pcy;&amp;rcy;&amp;iecy;&amp;zcy;&amp;iecy;&amp;ncy;&amp;tcy;&amp;acy;&amp;tscy;&amp;icy;&amp;yacy; - &amp;Dcy;&amp;iecy;&amp;kcy;&amp;ocy;&amp;rcy; &amp;rcy;&amp;ucy;&amp;scy;&amp;scy;&amp;kcy;&amp;ocy;&amp;jcy; &amp;icy;&amp;zcy;&amp;bcy;&amp;y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&amp;Mcy;&amp;ocy;&amp;icy; &amp;fcy;&amp;ocy;&amp;tcy;&amp;ocy;&amp;gcy;&amp;rcy;&amp;acy;&amp;fcy;&amp;icy;&amp;chcy;&amp;iecy;&amp;scy;&amp;kcy;&amp;icy;&amp;iecy; &amp;bcy;&amp;ucy;&amp;dcy;&amp;ncy;&amp;icy; - &amp;Rcy;&amp;iecy;&amp;zcy;&amp;ncy;&amp;ycy;&amp;iecy; &amp;dcy;&amp;iecy;&amp;rcy;&amp;iecy;&amp;vcy;&amp;yacy;&amp;ncy;&amp;ncy;&amp;ycy;&amp;iecy; &amp;ncy;&amp;acy;&amp;lcy;&amp;icy;&amp;chcy;&amp;ncy;&amp;icy;&amp;kcy;&amp;icy;. &amp;Ocy;&amp;mcy;&amp;scy;&amp;kcy;.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275856" y="3356992"/>
            <a:ext cx="2448272" cy="3140968"/>
          </a:xfrm>
          <a:prstGeom prst="rect">
            <a:avLst/>
          </a:prstGeom>
          <a:noFill/>
        </p:spPr>
      </p:pic>
      <p:pic>
        <p:nvPicPr>
          <p:cNvPr id="9" name="Picture 2" descr="&amp;Ocy;&amp;fcy;&amp;ocy;&amp;rcy;&amp;mcy;&amp;lcy;&amp;iecy;&amp;ncy;&amp;icy;&amp;iecy; &amp;ucy;&amp;gcy;&amp;ocy;&amp;lcy;&amp;kcy;&amp;ocy;&amp;vcy; &amp;gcy;&amp;rcy;&amp;ucy;&amp;pcy;&amp;pcy;&amp;ycy; &quot;&amp;Scy;&amp;ocy;&amp;lcy;&amp;ncy;&amp;ycy;&amp;shcy;&amp;kcy;&amp;ocy;&quot; &quot; &amp;CHcy;&amp;iecy;&amp;lcy;&amp;yacy;&amp;bcy;&amp;icy;&amp;ncy;&amp;scy;&amp;kcy;&amp;icy;&amp;jcy; &amp;Dcy;&amp;ocy;&amp;shcy;&amp;kcy;&amp;ocy;&amp;lcy;&amp;softcy;&amp;ncy;&amp;ycy;&amp;j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b="13043"/>
          <a:stretch>
            <a:fillRect/>
          </a:stretch>
        </p:blipFill>
        <p:spPr bwMode="auto">
          <a:xfrm>
            <a:off x="3779912" y="404664"/>
            <a:ext cx="1599538" cy="10081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32240" y="5157192"/>
            <a:ext cx="13681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157192"/>
            <a:ext cx="13681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5805264"/>
            <a:ext cx="504056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5805264"/>
            <a:ext cx="504056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6-конечная звезда 13"/>
          <p:cNvSpPr/>
          <p:nvPr/>
        </p:nvSpPr>
        <p:spPr>
          <a:xfrm>
            <a:off x="7020272" y="4149080"/>
            <a:ext cx="792088" cy="792088"/>
          </a:xfrm>
          <a:prstGeom prst="star16">
            <a:avLst>
              <a:gd name="adj" fmla="val 39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6-конечная звезда 14"/>
          <p:cNvSpPr/>
          <p:nvPr/>
        </p:nvSpPr>
        <p:spPr>
          <a:xfrm>
            <a:off x="1403648" y="4149080"/>
            <a:ext cx="792088" cy="792088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619672" y="436510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236296" y="4365104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486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Какие бывают дома?</a:t>
            </a:r>
            <a:endParaRPr lang="ru-RU" sz="2800" b="1" dirty="0"/>
          </a:p>
        </p:txBody>
      </p:sp>
      <p:pic>
        <p:nvPicPr>
          <p:cNvPr id="10242" name="Picture 2" descr="&amp;Scy;&amp;dcy;&amp;acy;&amp;tcy;&amp;softcy;, &amp;scy;&amp;ncy;&amp;yacy;&amp;tcy;&amp;softcy;, &amp;kcy;&amp;ucy;&amp;pcy;&amp;icy;&amp;tcy;&amp;softcy; &amp;ncy;&amp;iecy;&amp;dcy;&amp;vcy;&amp;icy;&amp;zhcy;&amp;icy;&amp;mcy;&amp;ocy;&amp;scy;&amp;tcy;&amp;softcy;. &amp;Kcy;&amp;acy;&amp;kcy; &amp;ncy;&amp;acy; &amp;Acy;&amp;vcy;&amp;icy;&amp;tcy;&amp;ocy; &quot;&amp;Ncy;&amp;iecy;&amp;dcy;&amp;vcy;&amp;icy;&amp;zhcy;&amp;icy;&amp;mcy;&amp;ocy;&amp;scy;&amp;tcy;&amp;softcy;&quot;. &amp;Pcy;&amp;ocy;&amp;kcy;&amp;ucy;&amp;pcy;&amp;kcy;&amp;acy;, &amp;pcy;&amp;rcy;&amp;ocy;&amp;dcy;&amp;acy;&amp;zhcy;&amp;acy;, &amp;acy;&amp;rcy;&amp;iecy;&amp;ncy;&amp;dcy;&amp;acy; &amp;ncy;&amp;iecy;&amp;dcy;&amp;vcy;&amp;icy;&amp;zhcy;&amp;icy;&amp;mcy;&amp;ocy;&amp;scy;&amp;tcy;&amp;icy;.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971600" y="1052736"/>
            <a:ext cx="3915294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1916832"/>
            <a:ext cx="36724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Дом, в котором мы живём,</a:t>
            </a:r>
            <a:br>
              <a:rPr lang="ru-RU" b="1" dirty="0" smtClean="0"/>
            </a:br>
            <a:r>
              <a:rPr lang="ru-RU" b="1" dirty="0" smtClean="0"/>
              <a:t>Расположен за углом.</a:t>
            </a:r>
            <a:br>
              <a:rPr lang="ru-RU" b="1" dirty="0" smtClean="0"/>
            </a:br>
            <a:r>
              <a:rPr lang="ru-RU" b="1" dirty="0" smtClean="0"/>
              <a:t>Он -  большой, многоэтажный,</a:t>
            </a:r>
            <a:br>
              <a:rPr lang="ru-RU" b="1" dirty="0" smtClean="0"/>
            </a:br>
            <a:r>
              <a:rPr lang="ru-RU" b="1" dirty="0" smtClean="0"/>
              <a:t>С новым лифтом,  очень важный!</a:t>
            </a:r>
            <a:br>
              <a:rPr lang="ru-RU" b="1" dirty="0" smtClean="0"/>
            </a:br>
            <a:r>
              <a:rPr lang="ru-RU" b="1" dirty="0" smtClean="0"/>
              <a:t>Носит лихо шляпу-крышу,</a:t>
            </a:r>
            <a:br>
              <a:rPr lang="ru-RU" b="1" dirty="0" smtClean="0"/>
            </a:br>
            <a:r>
              <a:rPr lang="ru-RU" b="1" dirty="0" smtClean="0"/>
              <a:t>Всех домов-соседей выше! </a:t>
            </a:r>
            <a:br>
              <a:rPr lang="ru-RU" b="1" dirty="0" smtClean="0"/>
            </a:br>
            <a:r>
              <a:rPr lang="ru-RU" b="1" dirty="0" smtClean="0"/>
              <a:t>Сверху - круглая антенна</a:t>
            </a:r>
            <a:br>
              <a:rPr lang="ru-RU" b="1" dirty="0" smtClean="0"/>
            </a:br>
            <a:r>
              <a:rPr lang="ru-RU" b="1" dirty="0" smtClean="0"/>
              <a:t>В паутине проводов,</a:t>
            </a:r>
            <a:br>
              <a:rPr lang="ru-RU" b="1" dirty="0" smtClean="0"/>
            </a:br>
            <a:r>
              <a:rPr lang="ru-RU" b="1" dirty="0" smtClean="0"/>
              <a:t>В нём живут одновременно</a:t>
            </a:r>
            <a:br>
              <a:rPr lang="ru-RU" b="1" dirty="0" smtClean="0"/>
            </a:br>
            <a:r>
              <a:rPr lang="ru-RU" b="1" dirty="0" smtClean="0"/>
              <a:t>Сто людей и сто котов!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b="1" i="1" dirty="0" smtClean="0"/>
              <a:t>К. Мельникова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&amp;Rcy;&amp;ucy;&amp;scy;&amp;scy;&amp;kcy;&amp;acy;&amp;yacy; &amp;icy;&amp;zcy;&amp;bcy;&amp;a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&amp;Ncy;&amp;acy;&amp;lcy;&amp;icy;&amp;chcy;&amp;ncy;&amp;icy;&amp;kcy;&amp;icy;, &amp;dcy;&amp;ocy;&amp;mcy;&amp;ocy;&amp;vcy;&amp;acy;&amp;yacy; &amp;rcy;&amp;iecy;&amp;zcy;&amp;softcy;&amp;bcy;&amp;acy;. &amp;Fcy;&amp;ocy;&amp;tcy;&amp;ocy;&amp;gcy;&amp;rcy;&amp;acy;&amp;fcy;&amp;icy;&amp;icy; &amp;ocy;&amp;dcy;&amp;ncy;&amp;ocy;&amp;gcy;&amp;ocy; &amp;acy;&amp;vcy;&amp;tcy;&amp;ocy;&amp;rcy;&amp;acy;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C3C5"/>
              </a:clrFrom>
              <a:clrTo>
                <a:srgbClr val="C3C3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692697"/>
            <a:ext cx="7560840" cy="5529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&amp;Icy;&amp;scy;&amp;tcy;&amp;ocy;&amp;rcy;&amp;icy;&amp;icy;: &amp;Kcy;&amp;ocy;&amp;gcy;&amp;dcy;&amp;acy; &amp;vcy; &amp;dcy;&amp;ocy;&amp;mcy;&amp;iecy; &amp;tscy;&amp;acy;&amp;rcy;&amp;icy;&amp;tcy; &amp;lcy;&amp;yucy;&amp;bcy;&amp;ocy;&amp;vcy;&amp;softcy;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55576" y="836712"/>
            <a:ext cx="7663705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On1ca &amp;ncy;&amp;acy; &amp;YAcy;&amp;ncy;&amp;dcy;&amp;iecy;&amp;kcy;&amp;scy;.&amp;Fcy;&amp;ocy;&amp;tcy;&amp;kcy;&amp;acy;&amp;khcy;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899592" y="1124744"/>
            <a:ext cx="7166994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Резные наличники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&amp;Kcy;&amp;rcy;&amp;ucy;&amp;zhcy;&amp;iecy;&amp;vcy;&amp;ncy;&amp;ocy;&amp;jcy; &amp;vcy;&amp;ocy;&amp;rcy;&amp;ocy;&amp;tcy;&amp;ncy;&amp;icy;&amp;kcy; - &amp;bcy;&amp;iecy;&amp;lcy;&amp;ycy;&amp;jcy;,&amp;vcy;&amp;ocy;&amp;rcy;&amp;ocy;&amp;tcy;&amp;ncy;&amp;icy;&amp;chcy;&amp;ocy;&amp;kcy;,&amp;kcy;&amp;rcy;&amp;ucy;&amp;zhcy;&amp;iecy;&amp;vcy;&amp;ncy;&amp;ocy;&amp;jcy; &amp;vcy;&amp;ocy;&amp;rcy;&amp;ocy;&amp;tcy;&amp;ncy;&amp;icy;&amp;chcy;&amp;ocy;&amp;kcy;,&amp;vcy;&amp;ocy;&amp;rcy;&amp;ocy;&amp;tcy;&amp;ncy;&amp;icy;&amp;kcy; &amp;kcy;&amp;rcy;&amp;yucy;&amp;chcy;&amp;kcy;&amp;o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960773" cy="44284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47667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Кружевной воротник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&amp;Rcy;&amp;iecy;&amp;zcy;&amp;ncy;&amp;ycy;&amp;iecy; &amp;ncy;&amp;acy;&amp;lcy;&amp;icy;&amp;chcy;&amp;ncy;&amp;icy;&amp;kcy;&amp;icy; &amp;dcy;&amp;ocy;&amp;lcy;&amp;zhcy;&amp;ncy;&amp;ycy; &amp;scy;&amp;lcy;&amp;ucy;&amp;zhcy;&amp;icy;&amp;tcy;&amp;softcy; &amp;dcy;&amp;ocy;&amp;lcy;&amp;gcy;&amp;ocy; - &amp;Scy;&amp;Kcy; &amp;Ecy;&amp;kcy;&amp;ocy;&amp;Dcy;&amp;Ocy;&amp;Mcy;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43608" y="1196752"/>
            <a:ext cx="7200800" cy="4968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Деревянные   узоры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&amp;Mcy;&amp;ocy;&amp;icy; &amp;fcy;&amp;ocy;&amp;tcy;&amp;ocy;&amp;gcy;&amp;rcy;&amp;acy;&amp;fcy;&amp;icy;&amp;chcy;&amp;iecy;&amp;scy;&amp;kcy;&amp;icy;&amp;iecy; &amp;bcy;&amp;ucy;&amp;dcy;&amp;ncy;&amp;icy; - &amp;Rcy;&amp;iecy;&amp;zcy;&amp;ncy;&amp;ycy;&amp;iecy; &amp;dcy;&amp;iecy;&amp;rcy;&amp;iecy;&amp;vcy;&amp;yacy;&amp;ncy;&amp;ncy;&amp;ycy;&amp;iecy; &amp;ncy;&amp;acy;&amp;lcy;&amp;icy;&amp;chcy;&amp;ncy;&amp;icy;&amp;kcy;&amp;icy;. &amp;Ocy;&amp;mcy;&amp;scy;&amp;kcy;.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55576" y="980728"/>
            <a:ext cx="3312368" cy="52565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766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Окно со ставнями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916832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 окном природа, утро, день и ночь.</a:t>
            </a:r>
            <a:br>
              <a:rPr lang="ru-RU" b="1" dirty="0" smtClean="0"/>
            </a:br>
            <a:r>
              <a:rPr lang="ru-RU" b="1" dirty="0" smtClean="0"/>
              <a:t>За окном погода –</a:t>
            </a:r>
            <a:br>
              <a:rPr lang="ru-RU" b="1" dirty="0" smtClean="0"/>
            </a:br>
            <a:r>
              <a:rPr lang="ru-RU" b="1" dirty="0" smtClean="0"/>
              <a:t>Солнце, ветер, дождь.</a:t>
            </a:r>
            <a:br>
              <a:rPr lang="ru-RU" b="1" dirty="0" smtClean="0"/>
            </a:br>
            <a:r>
              <a:rPr lang="ru-RU" b="1" dirty="0" smtClean="0"/>
              <a:t>За окном деревья,</a:t>
            </a:r>
            <a:br>
              <a:rPr lang="ru-RU" b="1" dirty="0" smtClean="0"/>
            </a:br>
            <a:r>
              <a:rPr lang="ru-RU" b="1" dirty="0" smtClean="0"/>
              <a:t>Люди и дома,</a:t>
            </a:r>
            <a:br>
              <a:rPr lang="ru-RU" b="1" dirty="0" smtClean="0"/>
            </a:br>
            <a:r>
              <a:rPr lang="ru-RU" b="1" dirty="0" smtClean="0"/>
              <a:t>А в окне, наверно,</a:t>
            </a:r>
            <a:br>
              <a:rPr lang="ru-RU" b="1" dirty="0" smtClean="0"/>
            </a:br>
            <a:r>
              <a:rPr lang="ru-RU" b="1" dirty="0" smtClean="0"/>
              <a:t>Я видна сама.</a:t>
            </a:r>
            <a:br>
              <a:rPr lang="ru-RU" b="1" dirty="0" smtClean="0"/>
            </a:br>
            <a:r>
              <a:rPr lang="ru-RU" b="1" dirty="0" smtClean="0"/>
              <a:t>Больше, чем картинки,</a:t>
            </a:r>
            <a:br>
              <a:rPr lang="ru-RU" b="1" dirty="0" smtClean="0"/>
            </a:br>
            <a:r>
              <a:rPr lang="ru-RU" b="1" dirty="0" smtClean="0"/>
              <a:t>Больше, чем кино,</a:t>
            </a:r>
            <a:br>
              <a:rPr lang="ru-RU" b="1" dirty="0" smtClean="0"/>
            </a:br>
            <a:r>
              <a:rPr lang="ru-RU" b="1" dirty="0" smtClean="0"/>
              <a:t>Больше, чем пластинки,</a:t>
            </a:r>
            <a:br>
              <a:rPr lang="ru-RU" b="1" dirty="0" smtClean="0"/>
            </a:br>
            <a:r>
              <a:rPr lang="ru-RU" b="1" dirty="0" smtClean="0"/>
              <a:t>Я люблю окно.</a:t>
            </a:r>
            <a:br>
              <a:rPr lang="ru-RU" b="1" dirty="0" smtClean="0"/>
            </a:br>
            <a:r>
              <a:rPr lang="ru-RU" b="1" dirty="0" smtClean="0"/>
              <a:t>                                        </a:t>
            </a:r>
            <a:r>
              <a:rPr lang="ru-RU" b="1" i="1" dirty="0" smtClean="0"/>
              <a:t>А. Ахундова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&amp;Rcy;&amp;ucy;&amp;scy;&amp;scy;&amp;kcy;&amp;acy;&amp;yacy; &amp;icy;&amp;zcy;&amp;bcy;&amp;acy;, &amp;ucy;&amp;kcy;&amp;rcy;&amp;acy;&amp;icy;&amp;ncy;&amp;scy;&amp;kcy;&amp;acy;&amp;yacy; &amp;khcy;&amp;acy;&amp;tcy;&amp;acy; - SkyscraperCity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8820" t="13440" r="49601"/>
          <a:stretch>
            <a:fillRect/>
          </a:stretch>
        </p:blipFill>
        <p:spPr bwMode="auto">
          <a:xfrm>
            <a:off x="2267744" y="404664"/>
            <a:ext cx="46085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62068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Интернет ресурсы</a:t>
            </a:r>
          </a:p>
          <a:p>
            <a:pPr algn="ctr"/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4127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4076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https://im1-tub-ru.yandex.net/i?id=082ac5bc3703f957083ea6ea069cad05&amp;n=33&amp;h=170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20486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http://67.img.avito.st/1280x960/1589691167.jpg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967335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http://puheenvuoro.uusisuomi.fi/sites/default/files/imagecache/width-648/domain-1374/kuvat/ivan22.jpg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07707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http://cdn.advisor.travel/f654x654px-Kirillovs_house_4.jpg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58052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2564904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 каждого домика есть свой хозяин.</a:t>
            </a:r>
            <a:br>
              <a:rPr lang="ru-RU" sz="1600" dirty="0" smtClean="0"/>
            </a:br>
            <a:r>
              <a:rPr lang="ru-RU" sz="1600" dirty="0" smtClean="0"/>
              <a:t>Гнёзда вьют птички, в них и живут.</a:t>
            </a:r>
            <a:br>
              <a:rPr lang="ru-RU" sz="1600" dirty="0" smtClean="0"/>
            </a:br>
            <a:r>
              <a:rPr lang="ru-RU" sz="1600" dirty="0" smtClean="0"/>
              <a:t>У зайки - под кустиком, в маленькой ямке,</a:t>
            </a:r>
            <a:br>
              <a:rPr lang="ru-RU" sz="1600" dirty="0" smtClean="0"/>
            </a:br>
            <a:r>
              <a:rPr lang="ru-RU" sz="1600" dirty="0" smtClean="0"/>
              <a:t>В норы лисицы, мыши бегут.</a:t>
            </a:r>
            <a:br>
              <a:rPr lang="ru-RU" sz="1600" dirty="0" smtClean="0"/>
            </a:br>
            <a:r>
              <a:rPr lang="ru-RU" sz="1600" dirty="0" smtClean="0"/>
              <a:t>Мишка-медведь - в огромной берлоге,</a:t>
            </a:r>
            <a:br>
              <a:rPr lang="ru-RU" sz="1600" dirty="0" smtClean="0"/>
            </a:br>
            <a:r>
              <a:rPr lang="ru-RU" sz="1600" dirty="0" smtClean="0"/>
              <a:t>Домик у белочек – это дупло,</a:t>
            </a:r>
            <a:br>
              <a:rPr lang="ru-RU" sz="1600" dirty="0" smtClean="0"/>
            </a:br>
            <a:r>
              <a:rPr lang="ru-RU" sz="1600" dirty="0" smtClean="0"/>
              <a:t>Разные травы живут у дороги,</a:t>
            </a:r>
            <a:br>
              <a:rPr lang="ru-RU" sz="1600" dirty="0" smtClean="0"/>
            </a:br>
            <a:r>
              <a:rPr lang="ru-RU" sz="1600" dirty="0" smtClean="0"/>
              <a:t>Домик всех рыб качает волной.</a:t>
            </a:r>
            <a:br>
              <a:rPr lang="ru-RU" sz="1600" dirty="0" smtClean="0"/>
            </a:br>
            <a:r>
              <a:rPr lang="ru-RU" sz="1600" dirty="0" smtClean="0"/>
              <a:t>У стрекозы дом – ажурные листья,</a:t>
            </a:r>
            <a:br>
              <a:rPr lang="ru-RU" sz="1600" dirty="0" smtClean="0"/>
            </a:br>
            <a:r>
              <a:rPr lang="ru-RU" sz="1600" dirty="0" smtClean="0"/>
              <a:t>Домик из сеточки – у паука,</a:t>
            </a:r>
            <a:br>
              <a:rPr lang="ru-RU" sz="1600" dirty="0" smtClean="0"/>
            </a:br>
            <a:r>
              <a:rPr lang="ru-RU" sz="1600" dirty="0" smtClean="0"/>
              <a:t>Вот и мой дом, он большой и красивый,</a:t>
            </a:r>
            <a:br>
              <a:rPr lang="ru-RU" sz="1600" dirty="0" smtClean="0"/>
            </a:br>
            <a:r>
              <a:rPr lang="ru-RU" sz="1600" dirty="0" smtClean="0"/>
              <a:t>В нём нам тепло и уютно всегда</a:t>
            </a:r>
            <a:endParaRPr lang="ru-RU" sz="1600" dirty="0"/>
          </a:p>
        </p:txBody>
      </p:sp>
      <p:pic>
        <p:nvPicPr>
          <p:cNvPr id="13314" name="Picture 2" descr="&amp;Fcy;&amp;ocy;&amp;rcy;&amp;ucy;&amp;mcy; &amp;Scy;&amp;ocy;&amp;Tcy;&amp;vcy;&amp;ocy;&amp;rcy;&amp;tscy;&amp;ocy;&amp;vcy; * &amp;Pcy;&amp;rcy;&amp;ocy;&amp;scy;&amp;mcy;&amp;ocy;&amp;tcy;&amp;rcy; &amp;tcy;&amp;iecy;&amp;mcy;&amp;ycy; - &amp;Pcy;&amp;rcy;&amp;icy;&amp;tcy;&amp;chcy;&amp;icy;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11560" y="1196752"/>
            <a:ext cx="1944216" cy="1418559"/>
          </a:xfrm>
          <a:prstGeom prst="rect">
            <a:avLst/>
          </a:prstGeom>
          <a:noFill/>
        </p:spPr>
      </p:pic>
      <p:pic>
        <p:nvPicPr>
          <p:cNvPr id="11" name="Picture 2" descr="&amp;Gcy;&amp;Rcy;&amp;Acy;&amp;Dcy;&amp;Ucy;&amp;Scy;&amp;Scy; - &amp;Vcy;&amp;Ycy;&amp;SHcy;&amp;IEcy;!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11560" y="3284984"/>
            <a:ext cx="1944216" cy="1296144"/>
          </a:xfrm>
          <a:prstGeom prst="rect">
            <a:avLst/>
          </a:prstGeom>
          <a:noFill/>
        </p:spPr>
      </p:pic>
      <p:pic>
        <p:nvPicPr>
          <p:cNvPr id="15" name="Picture 2" descr="&amp;Fcy;&amp;ocy;&amp;tcy;&amp;ocy;&amp;gcy;&amp;rcy;&amp;acy;&amp;fcy;&amp;icy;&amp;icy; &amp;zhcy;&amp;icy;&amp;vcy;&amp;ocy;&amp;tcy;&amp;ncy;&amp;ycy;&amp;khcy; &amp;zcy;&amp;acy; &amp;ncy;&amp;iecy;&amp;dcy;&amp;iecy;&amp;lcy;&amp;yucy; / fresher.ru / Surfingbird.ru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500386" y="1196752"/>
            <a:ext cx="2079541" cy="144016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51720" y="47667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Дома жильцов живой природы </a:t>
            </a:r>
            <a:endParaRPr lang="ru-RU" sz="2800" b="1" dirty="0"/>
          </a:p>
        </p:txBody>
      </p:sp>
      <p:pic>
        <p:nvPicPr>
          <p:cNvPr id="18" name="Picture 2" descr="&amp;Kcy;&amp;lcy;&amp;acy;&amp;scy;&amp;scy;&amp;ncy;&amp;ycy;&amp;jcy; &amp;pcy;&amp;iecy;&amp;scy; * &amp;Pcy;&amp;rcy;&amp;ocy;&amp;scy;&amp;mcy;&amp;ocy;&amp;tcy;&amp;rcy; &amp;tcy;&amp;iecy;&amp;mcy;&amp;ycy; - &quot;&amp;Mcy;&amp;ocy;&amp;jcy; &amp;dcy;&amp;ocy;&amp;mcy; - &amp;mcy;&amp;ocy;&amp;yacy; &amp;kcy;&amp;rcy;&amp;iecy;&amp;pcy;&amp;ocy;&amp;scy;&amp;tcy;&amp;softcy;&quot;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11560" y="4912350"/>
            <a:ext cx="1944216" cy="1396970"/>
          </a:xfrm>
          <a:prstGeom prst="rect">
            <a:avLst/>
          </a:prstGeom>
          <a:noFill/>
        </p:spPr>
      </p:pic>
      <p:sp>
        <p:nvSpPr>
          <p:cNvPr id="12" name="AutoShape 2" descr="1280x1024 &amp;mcy;&amp;acy;&amp;lcy;&amp;ycy;&amp;shcy;&amp;icy;, &amp;lcy;&amp;icy;&amp;scy;&amp;acy;, &amp;dcy;&amp;iecy;&amp;tcy;&amp;iocy;&amp;ncy;&amp;ycy;&amp;shcy;&amp;icy;, &amp;ncy;&amp;ocy;&amp;rcy;&amp;acy;, &amp;mcy;&amp;acy;&amp;tcy;&amp;iecy;&amp;rcy;&amp;icy;&amp;ncy;&amp;scy;&amp;tcy;&amp;vcy;&amp;ocy;, &amp;lcy;&amp;icy;&amp;scy;&amp;yacy;&amp;tcy;&amp;acy; &amp;kcy;&amp;acy;&amp;rcy;&amp;tcy;&amp;icy;&amp;ncy;&amp;kcy;&amp;icy; &amp;ncy;&amp;acy; &amp;rcy;&amp;acy;&amp;bcy;&amp;ocy;&amp;chcy;&amp;icy;&amp;jcy; &amp;scy;&amp;tcy;&amp;ocy;&amp;lcy; 728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1280x1024 &amp;mcy;&amp;acy;&amp;lcy;&amp;ycy;&amp;shcy;&amp;icy;, &amp;lcy;&amp;icy;&amp;scy;&amp;acy;, &amp;dcy;&amp;iecy;&amp;tcy;&amp;iocy;&amp;ncy;&amp;ycy;&amp;shcy;&amp;icy;, &amp;ncy;&amp;ocy;&amp;rcy;&amp;acy;, &amp;mcy;&amp;acy;&amp;tcy;&amp;iecy;&amp;rcy;&amp;icy;&amp;ncy;&amp;scy;&amp;tcy;&amp;vcy;&amp;ocy;, &amp;lcy;&amp;icy;&amp;scy;&amp;yacy;&amp;tcy;&amp;acy; &amp;kcy;&amp;acy;&amp;rcy;&amp;tcy;&amp;icy;&amp;ncy;&amp;kcy;&amp;icy; &amp;ncy;&amp;acy; &amp;rcy;&amp;acy;&amp;bcy;&amp;ocy;&amp;chcy;&amp;icy;&amp;jcy; &amp;scy;&amp;tcy;&amp;ocy;&amp;lcy; 72888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6588224" y="4918820"/>
            <a:ext cx="2016224" cy="1390499"/>
          </a:xfrm>
          <a:prstGeom prst="rect">
            <a:avLst/>
          </a:prstGeom>
          <a:noFill/>
        </p:spPr>
      </p:pic>
      <p:pic>
        <p:nvPicPr>
          <p:cNvPr id="22" name="Picture 2" descr="&amp;Bcy;&amp;ecy;&amp;khcy;&amp;acy; &amp;KHcy;5 &amp;scy;&amp;tcy;&amp;ocy;&amp;icy;&amp;tcy; &amp;ncy;&amp;iecy;. - &amp;Scy;&amp;tcy;&amp;rcy;&amp;acy;&amp;ncy;&amp;icy;&amp;tscy;&amp;acy; 23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/>
          <a:stretch>
            <a:fillRect/>
          </a:stretch>
        </p:blipFill>
        <p:spPr bwMode="auto">
          <a:xfrm flipH="1">
            <a:off x="8316416" y="5805264"/>
            <a:ext cx="305983" cy="360040"/>
          </a:xfrm>
          <a:prstGeom prst="rect">
            <a:avLst/>
          </a:prstGeom>
          <a:noFill/>
        </p:spPr>
      </p:pic>
      <p:pic>
        <p:nvPicPr>
          <p:cNvPr id="19" name="Picture 2" descr="&amp;Lcy;&amp;ucy;&amp;kcy;&amp;ocy;&amp;shcy;&amp;kcy;&amp;ocy; &amp;scy; &amp;zcy;&amp;acy;&amp;gcy;&amp;acy;&amp;dcy;&amp;kcy;&amp;acy;&amp;mcy;&amp;icy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1115616" y="2636912"/>
            <a:ext cx="648072" cy="946060"/>
          </a:xfrm>
          <a:prstGeom prst="rect">
            <a:avLst/>
          </a:prstGeom>
          <a:noFill/>
        </p:spPr>
      </p:pic>
      <p:pic>
        <p:nvPicPr>
          <p:cNvPr id="3" name="Picture 2" descr="&amp;CHcy;&amp;iecy;&amp;tcy;&amp;ycy;&amp;rcy;&amp;iecy; &amp;zhcy;&amp;iecy;&amp;lcy;&amp;acy;&amp;ncy;&amp;icy;&amp;yacy;. &amp;Ucy;&amp;shcy;&amp;icy;&amp;ncy;&amp;scy;&amp;kcy;&amp;icy;&amp;jcy; &amp;Kcy;&amp;ocy;&amp;ncy;&amp;scy;&amp;tcy;&amp;acy;&amp;ncy;&amp;tcy;&amp;icy;&amp;ncy; &amp;Dcy;&amp;mcy;&amp;icy;&amp;tcy;&amp;rcy;&amp;icy;&amp;iecy;&amp;vcy;&amp;icy;&amp;chcy;. &amp;Rcy;&amp;acy;&amp;scy;&amp;scy;&amp;kcy;&amp;acy;&amp;zcy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564904"/>
            <a:ext cx="4762500" cy="2190750"/>
          </a:xfrm>
          <a:prstGeom prst="rect">
            <a:avLst/>
          </a:prstGeom>
          <a:noFill/>
        </p:spPr>
      </p:pic>
      <p:pic>
        <p:nvPicPr>
          <p:cNvPr id="18434" name="Picture 2" descr="&amp;Rcy;&amp;iecy;&amp;pcy; &amp;bcy;&amp;acy;&amp;zcy;&amp;acy; &quot;&amp;Icy;&amp;Zcy;&amp;Bcy;&amp;Acy;&quot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779912" y="980728"/>
            <a:ext cx="1656184" cy="1821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36912"/>
            <a:ext cx="2736304" cy="2520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403648" y="1052736"/>
            <a:ext cx="4104456" cy="1584176"/>
          </a:xfrm>
          <a:prstGeom prst="triangle">
            <a:avLst>
              <a:gd name="adj" fmla="val 495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196752"/>
            <a:ext cx="43204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789040"/>
            <a:ext cx="648072" cy="136815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356992"/>
            <a:ext cx="720080" cy="936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15816" y="3645024"/>
            <a:ext cx="0" cy="57606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55776" y="3645024"/>
            <a:ext cx="72008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27784" y="58052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Покажи  части  дома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47667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Изба, хата, дом – жилище человека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3140968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Стены</a:t>
            </a:r>
          </a:p>
          <a:p>
            <a:r>
              <a:rPr lang="ru-RU" sz="2000" b="1" dirty="0" smtClean="0"/>
              <a:t>Крыша</a:t>
            </a:r>
          </a:p>
          <a:p>
            <a:r>
              <a:rPr lang="ru-RU" sz="2000" b="1" dirty="0" smtClean="0"/>
              <a:t>Окно</a:t>
            </a:r>
          </a:p>
          <a:p>
            <a:r>
              <a:rPr lang="ru-RU" sz="2000" b="1" dirty="0" smtClean="0"/>
              <a:t>Дверь</a:t>
            </a:r>
          </a:p>
          <a:p>
            <a:r>
              <a:rPr lang="ru-RU" sz="2000" b="1" dirty="0" smtClean="0"/>
              <a:t>Печь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2636912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Мой дом.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Посмотрите: это дом-</a:t>
            </a:r>
            <a:br>
              <a:rPr lang="ru-RU" b="1" dirty="0" smtClean="0"/>
            </a:br>
            <a:r>
              <a:rPr lang="ru-RU" b="1" dirty="0" smtClean="0"/>
              <a:t>С крышей, дверью и окном,</a:t>
            </a:r>
            <a:br>
              <a:rPr lang="ru-RU" b="1" dirty="0" smtClean="0"/>
            </a:br>
            <a:r>
              <a:rPr lang="ru-RU" b="1" dirty="0" smtClean="0"/>
              <a:t>И с крылечком, и с трубой,</a:t>
            </a:r>
            <a:br>
              <a:rPr lang="ru-RU" b="1" dirty="0" smtClean="0"/>
            </a:br>
            <a:r>
              <a:rPr lang="ru-RU" b="1" dirty="0" smtClean="0"/>
              <a:t>Цвет у дома – голубой.</a:t>
            </a:r>
            <a:br>
              <a:rPr lang="ru-RU" b="1" dirty="0" smtClean="0"/>
            </a:br>
            <a:r>
              <a:rPr lang="ru-RU" b="1" dirty="0" smtClean="0"/>
              <a:t>Заходите смело в дом!</a:t>
            </a:r>
            <a:br>
              <a:rPr lang="ru-RU" b="1" dirty="0" smtClean="0"/>
            </a:br>
            <a:r>
              <a:rPr lang="ru-RU" b="1" dirty="0" smtClean="0"/>
              <a:t>- Приглашаете? Войдем!</a:t>
            </a:r>
            <a:br>
              <a:rPr lang="ru-RU" b="1" dirty="0" smtClean="0"/>
            </a:br>
            <a:r>
              <a:rPr lang="ru-RU" b="1" dirty="0" smtClean="0"/>
              <a:t>                              </a:t>
            </a:r>
            <a:r>
              <a:rPr lang="ru-RU" i="1" dirty="0" smtClean="0"/>
              <a:t>Н. Голь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5373216"/>
            <a:ext cx="1512168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5157192"/>
            <a:ext cx="1224136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492896"/>
            <a:ext cx="2952328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67544" y="980728"/>
            <a:ext cx="4104456" cy="1584176"/>
          </a:xfrm>
          <a:prstGeom prst="triangle">
            <a:avLst>
              <a:gd name="adj" fmla="val 495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96752"/>
            <a:ext cx="432048" cy="5040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869160"/>
            <a:ext cx="288032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59492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Покажи части  дома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2348880"/>
            <a:ext cx="3060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Дом</a:t>
            </a:r>
          </a:p>
          <a:p>
            <a:r>
              <a:rPr lang="ru-RU" dirty="0" smtClean="0"/>
              <a:t>Я</a:t>
            </a:r>
            <a:br>
              <a:rPr lang="ru-RU" dirty="0" smtClean="0"/>
            </a:br>
            <a:r>
              <a:rPr lang="ru-RU" dirty="0" smtClean="0"/>
              <a:t>Дом</a:t>
            </a:r>
            <a:br>
              <a:rPr lang="ru-RU" dirty="0" smtClean="0"/>
            </a:br>
            <a:r>
              <a:rPr lang="ru-RU" dirty="0" smtClean="0"/>
              <a:t>Нарисую</a:t>
            </a:r>
            <a:br>
              <a:rPr lang="ru-RU" dirty="0" smtClean="0"/>
            </a:br>
            <a:r>
              <a:rPr lang="ru-RU" dirty="0" smtClean="0"/>
              <a:t>Многоэтажный.</a:t>
            </a:r>
            <a:br>
              <a:rPr lang="ru-RU" dirty="0" smtClean="0"/>
            </a:br>
            <a:r>
              <a:rPr lang="ru-RU" dirty="0" smtClean="0"/>
              <a:t>Конечно, он будет</a:t>
            </a:r>
            <a:br>
              <a:rPr lang="ru-RU" dirty="0" smtClean="0"/>
            </a:br>
            <a:r>
              <a:rPr lang="ru-RU" dirty="0" smtClean="0"/>
              <a:t>Немного бумажный.</a:t>
            </a:r>
            <a:br>
              <a:rPr lang="ru-RU" dirty="0" smtClean="0"/>
            </a:br>
            <a:r>
              <a:rPr lang="ru-RU" dirty="0" smtClean="0"/>
              <a:t>Конечно, он будет</a:t>
            </a:r>
            <a:br>
              <a:rPr lang="ru-RU" dirty="0" smtClean="0"/>
            </a:br>
            <a:r>
              <a:rPr lang="ru-RU" dirty="0" smtClean="0"/>
              <a:t>Не очень кирпичный,</a:t>
            </a:r>
            <a:br>
              <a:rPr lang="ru-RU" dirty="0" smtClean="0"/>
            </a:br>
            <a:r>
              <a:rPr lang="ru-RU" dirty="0" smtClean="0"/>
              <a:t>Зато – </a:t>
            </a:r>
            <a:r>
              <a:rPr lang="ru-RU" dirty="0" err="1" smtClean="0"/>
              <a:t>белостенный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Зато – симпатичный.</a:t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                             Б</a:t>
            </a:r>
            <a:r>
              <a:rPr lang="ru-RU" i="1" dirty="0" smtClean="0"/>
              <a:t>. </a:t>
            </a:r>
            <a:r>
              <a:rPr lang="ru-RU" i="1" dirty="0" err="1" smtClean="0"/>
              <a:t>Серикбаев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2852936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2852936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2852936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91880" y="364502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43808" y="364502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508518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436510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95736" y="436510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436510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95736" y="364502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3573016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508518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91880" y="2852936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91880" y="436510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508518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23728" y="5085184"/>
            <a:ext cx="288032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987824" y="62068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Многоэтажный дом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2" descr="&amp;Kcy;&amp;acy;&amp;kcy; &amp;ncy;&amp;acy;&amp;rcy;&amp;icy;&amp;scy;&amp;ocy;&amp;vcy;&amp;acy;&amp;tcy;&amp;softcy; &amp;rcy;&amp;ucy;&amp;scy;&amp;scy;&amp;kcy;&amp;ucy;&amp;yucy; &amp;ncy;&amp;acy;&amp;rcy;&amp;ocy;&amp;dcy;&amp;ncy;&amp;ucy;&amp;yucy; &amp;icy;&amp;zcy;&amp;bcy;&amp;ucy; &amp;Scy;&amp;acy;&amp;jcy;&amp;tcy; &amp;ocy; &amp;rcy;&amp;icy;&amp;scy;&amp;ocy;&amp;vcy;&amp;acy;&amp;n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52" y="548680"/>
            <a:ext cx="2695980" cy="2088231"/>
          </a:xfrm>
          <a:prstGeom prst="rect">
            <a:avLst/>
          </a:prstGeom>
          <a:noFill/>
        </p:spPr>
      </p:pic>
      <p:pic>
        <p:nvPicPr>
          <p:cNvPr id="6" name="Picture 2" descr="&amp;Rcy;&amp;ucy;&amp;scy;&amp;scy;&amp;kcy;&amp;acy;&amp;yacy; &amp;icy;&amp;zcy;&amp;bcy;&amp;acy;:: &amp;Rcy;&amp;ucy;&amp;scy;&amp;scy;&amp;kcy;&amp;acy;&amp;yacy; &amp;pcy;&amp;rcy;&amp;ocy;&amp;vcy;&amp;icy;&amp;ncy;&amp;tscy;&amp;icy;&amp;yacy;:: &amp;Fcy;&amp;ocy;&amp;tcy;&amp;ocy;&amp;gcy;&amp;acy;&amp;lcy;&amp;iecy;&amp;rcy;&amp;iecy;&amp;yacy;::&amp;Ocy;&amp;tcy;&amp;kcy;&amp;rcy;&amp;ocy;&amp;jcy; &amp;dcy;&amp;lcy;&amp;yacy; &amp;scy;&amp;iecy;&amp;bcy;&amp;yacy; &amp;Rcy;&amp;ocy;&amp;scy;&amp;scy;&amp;icy;&amp;yucy;!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7"/>
          <a:stretch>
            <a:fillRect/>
          </a:stretch>
        </p:blipFill>
        <p:spPr bwMode="auto">
          <a:xfrm>
            <a:off x="3419872" y="4293095"/>
            <a:ext cx="2088232" cy="21478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4046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Почему строят дома?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844824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Дома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На улице дождь непрерывный,</a:t>
            </a:r>
            <a:br>
              <a:rPr lang="ru-RU" b="1" dirty="0" smtClean="0"/>
            </a:br>
            <a:r>
              <a:rPr lang="ru-RU" b="1" dirty="0" smtClean="0"/>
              <a:t>А дома тепло и светло.</a:t>
            </a:r>
            <a:br>
              <a:rPr lang="ru-RU" b="1" dirty="0" smtClean="0"/>
            </a:br>
            <a:r>
              <a:rPr lang="ru-RU" b="1" dirty="0" smtClean="0"/>
              <a:t>И можно на бурые ливни </a:t>
            </a:r>
            <a:br>
              <a:rPr lang="ru-RU" b="1" dirty="0" smtClean="0"/>
            </a:br>
            <a:r>
              <a:rPr lang="ru-RU" b="1" dirty="0" smtClean="0"/>
              <a:t>Спокойно смотреть сквозь стекло.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Тут можно укрыться от зноя,</a:t>
            </a:r>
            <a:br>
              <a:rPr lang="ru-RU" b="1" dirty="0" smtClean="0"/>
            </a:br>
            <a:r>
              <a:rPr lang="ru-RU" b="1" dirty="0" smtClean="0"/>
              <a:t>Спастись от морозного дня.</a:t>
            </a:r>
            <a:br>
              <a:rPr lang="ru-RU" b="1" dirty="0" smtClean="0"/>
            </a:br>
            <a:r>
              <a:rPr lang="ru-RU" b="1" dirty="0" smtClean="0"/>
              <a:t>В хорошее место родное-</a:t>
            </a:r>
            <a:br>
              <a:rPr lang="ru-RU" b="1" dirty="0" smtClean="0"/>
            </a:br>
            <a:r>
              <a:rPr lang="ru-RU" b="1" dirty="0" smtClean="0"/>
              <a:t>Домой так и тянет меня.</a:t>
            </a:r>
            <a:br>
              <a:rPr lang="ru-RU" b="1" dirty="0" smtClean="0"/>
            </a:br>
            <a:r>
              <a:rPr lang="ru-RU" b="1" dirty="0" smtClean="0"/>
              <a:t>                             </a:t>
            </a:r>
            <a:r>
              <a:rPr lang="ru-RU" b="1" i="1" dirty="0" smtClean="0"/>
              <a:t>Агния </a:t>
            </a:r>
            <a:r>
              <a:rPr lang="ru-RU" b="1" i="1" dirty="0" err="1" smtClean="0"/>
              <a:t>Барто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&amp;Fcy;&amp;ocy;&amp;tcy;&amp;ocy; &amp;zhcy;&amp;icy;&amp;zcy;&amp;ncy;&amp;softcy; - &amp;Ocy;&amp;lcy;&amp;iecy;&amp;gcy; &amp;SHcy;&amp;lcy;&amp;ocy;&amp;kcy;&amp;ocy;&amp;vcy; - &amp;Rcy;&amp;ucy;&amp;scy;&amp;scy;&amp;kcy;&amp;acy;&amp;yacy; &amp;icy;&amp;zcy;&amp;bcy;&amp;acy; - &amp;Rcy;&amp;ucy;&amp;scy;&amp;scy;&amp;kcy;&amp;acy;&amp;yacy; &amp;icy;&amp;zcy;&amp;bcy;&amp;a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6EDFD"/>
              </a:clrFrom>
              <a:clrTo>
                <a:srgbClr val="E6EDFD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907704" y="2564904"/>
            <a:ext cx="2672971" cy="1789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98072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/>
          </a:p>
        </p:txBody>
      </p:sp>
      <p:pic>
        <p:nvPicPr>
          <p:cNvPr id="5" name="Picture 2" descr="&amp;Acy;. &amp;Scy;. &amp;Pcy;&amp;ucy;&amp;shcy;&amp;kcy;&amp;icy;&amp;ncy;. &amp;Scy;&amp;kcy;&amp;acy;&amp;zcy;&amp;kcy;&amp;acy; &amp;ocy; &amp;rcy;&amp;ycy;&amp;bcy;&amp;acy;&amp;kcy;&amp;iecy; &amp;icy; &amp;rcy;&amp;ycy;&amp;bcy;&amp;kcy;&amp;iecy;. &amp;Icy;&amp;zcy; &amp;scy;&amp;iecy;&amp;rcy;&amp;icy;&amp;icy; &quot;&amp;Mcy;&amp;ocy;&amp;icy; &amp;pcy;&amp;iecy;&amp;rcy;&amp;vcy;&amp;ycy;&amp;iecy; …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 l="6484" t="1439" r="11300" b="46575"/>
          <a:stretch>
            <a:fillRect/>
          </a:stretch>
        </p:blipFill>
        <p:spPr bwMode="auto">
          <a:xfrm>
            <a:off x="3131840" y="2636912"/>
            <a:ext cx="2616788" cy="1952475"/>
          </a:xfrm>
          <a:prstGeom prst="rect">
            <a:avLst/>
          </a:prstGeom>
          <a:noFill/>
        </p:spPr>
      </p:pic>
      <p:pic>
        <p:nvPicPr>
          <p:cNvPr id="12290" name="Picture 2" descr="&amp;Dcy;&amp;ncy;&amp;iecy;&amp;vcy;&amp;ncy;&amp;icy;&amp;kcy; &amp;Tcy;&amp;acy;&amp;mcy; &amp;ncy;&amp;acy; &amp;ncy;&amp;iecy;&amp;vcy;&amp;iecy;&amp;dcy;&amp;ocy;&amp;mcy;&amp;ycy;&amp;khcy; &amp;dcy;&amp;ocy;&amp;rcy;&amp;ocy;&amp;zhcy;&amp;kcy;&amp;acy;&amp;kh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39552" y="980728"/>
            <a:ext cx="2473221" cy="1916832"/>
          </a:xfrm>
          <a:prstGeom prst="rect">
            <a:avLst/>
          </a:prstGeom>
          <a:noFill/>
        </p:spPr>
      </p:pic>
      <p:pic>
        <p:nvPicPr>
          <p:cNvPr id="4" name="Picture 2" descr="&amp;Pcy;&amp;iecy;&amp;chcy;&amp;softcy;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940152" y="4077072"/>
            <a:ext cx="2675134" cy="20075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4766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А.С.Пушкин. Сказка о рыбаке и рыбке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602128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Сколько времени  строится дом?</a:t>
            </a:r>
            <a:endParaRPr lang="ru-RU" sz="2400" b="1" dirty="0"/>
          </a:p>
        </p:txBody>
      </p:sp>
      <p:pic>
        <p:nvPicPr>
          <p:cNvPr id="6" name="Picture 2" descr="&amp;KHcy;&amp;ocy;&amp;chcy;&amp;ucy; &amp;bcy;&amp;ycy;&amp;tcy;&amp;softcy; &amp;scy;&amp;tcy;&amp;ocy;&amp;lcy;&amp;bcy;&amp;ocy;&amp;vcy;&amp;ocy;&amp;jcy; &amp;dcy;&amp;vcy;&amp;ocy;&amp;rcy;&amp;yacy;&amp;ncy;&amp;kcy;&amp;ocy;&amp;jcy;. - &amp;Ocy;&amp;bcy;&amp;shchcy;&amp;iecy;&amp;scy;&amp;tcy;&amp;vcy;&amp;ocy; - &amp;Rcy;&amp;ucy;&amp;bcy;&amp;rcy;&amp;icy;&amp;kcy;&amp;i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r="32802" b="21407"/>
          <a:stretch>
            <a:fillRect/>
          </a:stretch>
        </p:blipFill>
        <p:spPr bwMode="auto">
          <a:xfrm flipH="1">
            <a:off x="6948264" y="908720"/>
            <a:ext cx="1728192" cy="157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486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 чего строят дома?</a:t>
            </a:r>
            <a:endParaRPr lang="ru-RU" sz="2800" b="1" dirty="0"/>
          </a:p>
        </p:txBody>
      </p:sp>
      <p:pic>
        <p:nvPicPr>
          <p:cNvPr id="5" name="Picture 2" descr="My Russia - &amp;Mcy;&amp;ocy;&amp;yacy; &amp;Rcy;&amp;ocy;&amp;scy;&amp;scy;&amp;icy;&amp;yacy;: January 20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860032" y="548680"/>
            <a:ext cx="4533612" cy="4032448"/>
          </a:xfrm>
          <a:prstGeom prst="rect">
            <a:avLst/>
          </a:prstGeom>
          <a:noFill/>
        </p:spPr>
      </p:pic>
      <p:pic>
        <p:nvPicPr>
          <p:cNvPr id="6" name="Picture 8" descr="Free Tree Clipart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1224136" cy="1810269"/>
          </a:xfrm>
          <a:prstGeom prst="rect">
            <a:avLst/>
          </a:prstGeom>
          <a:noFill/>
        </p:spPr>
      </p:pic>
      <p:pic>
        <p:nvPicPr>
          <p:cNvPr id="8" name="Picture 8" descr="Free Tree Clipart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1043608" cy="1543302"/>
          </a:xfrm>
          <a:prstGeom prst="rect">
            <a:avLst/>
          </a:prstGeom>
          <a:noFill/>
        </p:spPr>
      </p:pic>
      <p:pic>
        <p:nvPicPr>
          <p:cNvPr id="10" name="Picture 8" descr="Free Tree Clipart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1801644" cy="2664296"/>
          </a:xfrm>
          <a:prstGeom prst="rect">
            <a:avLst/>
          </a:prstGeom>
          <a:noFill/>
        </p:spPr>
      </p:pic>
      <p:pic>
        <p:nvPicPr>
          <p:cNvPr id="11" name="Picture 8" descr="Free Tree Clipart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80728"/>
            <a:ext cx="1801644" cy="2664296"/>
          </a:xfrm>
          <a:prstGeom prst="rect">
            <a:avLst/>
          </a:prstGeom>
          <a:noFill/>
        </p:spPr>
      </p:pic>
      <p:pic>
        <p:nvPicPr>
          <p:cNvPr id="12" name="Picture 8" descr="Free Tree Clipart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119941" cy="1656184"/>
          </a:xfrm>
          <a:prstGeom prst="rect">
            <a:avLst/>
          </a:prstGeom>
          <a:noFill/>
        </p:spPr>
      </p:pic>
      <p:pic>
        <p:nvPicPr>
          <p:cNvPr id="13" name="Picture 8" descr="Free Tree Clipart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1801644" cy="266429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15816" y="43651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Чтобы дом построить новый,</a:t>
            </a:r>
            <a:br>
              <a:rPr lang="ru-RU" b="1" dirty="0" smtClean="0"/>
            </a:br>
            <a:r>
              <a:rPr lang="ru-RU" b="1" dirty="0" smtClean="0"/>
              <a:t>Запасают тес дубовый,</a:t>
            </a:r>
            <a:br>
              <a:rPr lang="ru-RU" b="1" dirty="0" smtClean="0"/>
            </a:br>
            <a:r>
              <a:rPr lang="ru-RU" b="1" dirty="0" smtClean="0"/>
              <a:t>Кирпичи, железо, краску,</a:t>
            </a:r>
            <a:br>
              <a:rPr lang="ru-RU" b="1" dirty="0" smtClean="0"/>
            </a:br>
            <a:r>
              <a:rPr lang="ru-RU" b="1" dirty="0" smtClean="0"/>
              <a:t>Гвозди, паклю и замазку.</a:t>
            </a:r>
            <a:br>
              <a:rPr lang="ru-RU" b="1" dirty="0" smtClean="0"/>
            </a:br>
            <a:r>
              <a:rPr lang="ru-RU" b="1" dirty="0" smtClean="0"/>
              <a:t>А потом, потом, потом</a:t>
            </a:r>
            <a:br>
              <a:rPr lang="ru-RU" b="1" dirty="0" smtClean="0"/>
            </a:br>
            <a:r>
              <a:rPr lang="ru-RU" b="1" dirty="0" smtClean="0"/>
              <a:t>Начинают строить дом.</a:t>
            </a:r>
            <a:br>
              <a:rPr lang="ru-RU" b="1" dirty="0" smtClean="0"/>
            </a:br>
            <a:r>
              <a:rPr lang="ru-RU" b="1" dirty="0" smtClean="0"/>
              <a:t>                                      </a:t>
            </a:r>
            <a:r>
              <a:rPr lang="ru-RU" b="1" i="1" dirty="0" smtClean="0"/>
              <a:t>И. Демьянов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486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 украшают дома?</a:t>
            </a:r>
            <a:endParaRPr lang="ru-RU" sz="2800" b="1" dirty="0"/>
          </a:p>
        </p:txBody>
      </p:sp>
      <p:pic>
        <p:nvPicPr>
          <p:cNvPr id="9" name="Picture 2" descr="&amp;Kcy;&amp;ucy;&amp;pcy;&amp;icy;&amp;tcy;&amp;softcy; &amp;kcy;&amp;ncy;&amp;icy;&amp;gcy;&amp;ucy; &quot;&amp;Scy;&amp;kcy;&amp;acy;&amp;zcy;&amp;kcy;&amp;acy; &amp;ocy; &amp;rcy;&amp;ycy;&amp;bcy;&amp;acy;&amp;kcy;&amp;iecy; &amp;icy; &amp;rcy;&amp;ycy;&amp;bcy;&amp;kcy;&amp;iecy; &amp;icy; &amp;dcy;&amp;rcy;&amp;ucy;&amp;gcy;&amp;icy;&amp;iecy; &amp;scy;&amp;kcy;&amp;acy;&amp;zcy;&amp;kcy;&amp;icy;&quot; &amp;Acy;&amp;lcy;&amp;iecy;&amp;kcy;&amp;scy;&amp;acy;&amp;ncy;&amp;dcy;&amp;rcy; &amp;Pcy;&amp;ucy;&amp;shcy;&amp;kcy;&amp;icy;&amp;ncy; &amp;vcy; &amp;kcy;&amp;ncy;&amp;icy;&amp;zhcy;&amp;ncy;&amp;ocy;&amp;mcy; &amp;icy;&amp;ncy;&amp;tcy;&amp;iecy;&amp;rcy;&amp;ncy;&amp;iecy;&amp;tcy;-&amp;mcy;&amp;acy;&amp;gcy;&amp;acy;&amp;zcy;&amp;icy;&amp;ncy;&amp;iecy; Read.ru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043608" y="1412776"/>
            <a:ext cx="7056784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20000"/>
                <a:lumOff val="80000"/>
                <a:alpha val="9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486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Какие бывают дома?</a:t>
            </a:r>
            <a:endParaRPr lang="ru-RU" sz="2800" b="1" dirty="0"/>
          </a:p>
        </p:txBody>
      </p:sp>
      <p:pic>
        <p:nvPicPr>
          <p:cNvPr id="6" name="Picture 2" descr="&amp;Mcy;&amp;ocy;&amp;dcy;&amp;ncy;&amp;yacy;&amp;vcy;&amp;acy;&amp;yacy; &amp;scy;&amp;ocy;&amp;vcy;&amp;rcy;&amp;iecy;&amp;mcy;&amp;iecy;&amp;ncy;&amp;ncy;&amp;acy;&amp;yacy; &amp;acy;&amp;rcy;&amp;khcy;&amp;icy;&amp;tcy;&amp;iecy;&amp;kcy;&amp;tcy;&amp;u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162300" cy="4690492"/>
          </a:xfrm>
          <a:prstGeom prst="rect">
            <a:avLst/>
          </a:prstGeom>
          <a:noFill/>
        </p:spPr>
      </p:pic>
      <p:pic>
        <p:nvPicPr>
          <p:cNvPr id="3" name="Picture 2" descr="&amp;Lcy;&amp;acy;&amp;rcy;&amp;icy;&amp;scy;&amp;acy; &amp;Mcy;&amp;acy;&amp;kcy;&amp;acy;&amp;rcy;&amp;ocy;&amp;v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12055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121</Words>
  <Application>Microsoft Office PowerPoint</Application>
  <PresentationFormat>Экран (4:3)</PresentationFormat>
  <Paragraphs>36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Салагаева </cp:lastModifiedBy>
  <cp:revision>87</cp:revision>
  <dcterms:created xsi:type="dcterms:W3CDTF">2014-09-18T18:25:45Z</dcterms:created>
  <dcterms:modified xsi:type="dcterms:W3CDTF">2015-07-14T20:51:38Z</dcterms:modified>
</cp:coreProperties>
</file>