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888" r:id="rId3"/>
  </p:sldMasterIdLst>
  <p:sldIdLst>
    <p:sldId id="342" r:id="rId4"/>
    <p:sldId id="343" r:id="rId5"/>
    <p:sldId id="283" r:id="rId6"/>
    <p:sldId id="321" r:id="rId7"/>
    <p:sldId id="322" r:id="rId8"/>
    <p:sldId id="299" r:id="rId9"/>
    <p:sldId id="345" r:id="rId10"/>
    <p:sldId id="347" r:id="rId11"/>
    <p:sldId id="344" r:id="rId12"/>
    <p:sldId id="34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7" d="100"/>
          <a:sy n="67" d="100"/>
        </p:scale>
        <p:origin x="-139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25.06.2015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1697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25.06.2015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0555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25.06.2015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234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25.06.2015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613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25.06.2015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1723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25.06.2015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0338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25.06.2015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1115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25.06.2015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4257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25.06.2015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208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25.06.2015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035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25.06.2015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5629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4674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0311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35153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02874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67924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84609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782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6083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63107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39214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9614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25.06.2015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124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92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22.wdp"/><Relationship Id="rId7" Type="http://schemas.microsoft.com/office/2007/relationships/hdphoto" Target="../media/hdphoto2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23.wdp"/><Relationship Id="rId4" Type="http://schemas.openxmlformats.org/officeDocument/2006/relationships/image" Target="../media/image10.png"/><Relationship Id="rId9" Type="http://schemas.microsoft.com/office/2007/relationships/hdphoto" Target="../media/hdphoto25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071678"/>
            <a:ext cx="94330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 звука «Ш» </a:t>
            </a:r>
          </a:p>
          <a:p>
            <a:pPr algn="ctr"/>
            <a:r>
              <a:rPr lang="ru-RU" sz="5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начальной позиции </a:t>
            </a:r>
          </a:p>
          <a:p>
            <a:pPr algn="ctr"/>
            <a:r>
              <a:rPr lang="ru-RU" sz="54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5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еред гласными.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7554" y="648866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2014 – 2015 </a:t>
            </a:r>
            <a:r>
              <a:rPr lang="ru-RU" dirty="0" err="1" smtClean="0"/>
              <a:t>уч</a:t>
            </a:r>
            <a:r>
              <a:rPr lang="ru-RU" dirty="0" smtClean="0"/>
              <a:t>. г.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78579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 индивидуального занятия </a:t>
            </a:r>
          </a:p>
          <a:p>
            <a:pPr algn="ctr"/>
            <a:r>
              <a:rPr lang="ru-RU" sz="3600" b="1" dirty="0" smtClean="0"/>
              <a:t>      тема: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14480" y="214290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презентация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29388" y="5500702"/>
            <a:ext cx="2714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b="1" dirty="0" smtClean="0"/>
              <a:t>учитель-дефектолог</a:t>
            </a:r>
          </a:p>
          <a:p>
            <a:r>
              <a:rPr lang="ru-RU" b="1" dirty="0" err="1" smtClean="0"/>
              <a:t>Колосовская</a:t>
            </a:r>
            <a:r>
              <a:rPr lang="ru-RU" b="1" dirty="0" smtClean="0"/>
              <a:t> А. 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430793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през. картинки\РСВ 2 КЛАСС\фон аним2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912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D:\през. картинки\РСВ 2 КЛАСС\смайлик молод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24" y="2271713"/>
            <a:ext cx="5447101" cy="43256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3707904" y="188640"/>
            <a:ext cx="5184576" cy="2736304"/>
          </a:xfrm>
          <a:prstGeom prst="cloudCallout">
            <a:avLst>
              <a:gd name="adj1" fmla="val -56199"/>
              <a:gd name="adj2" fmla="val 10452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</a:t>
            </a: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ц!</a:t>
            </a:r>
            <a:endParaRPr lang="ru-RU" sz="5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6912260" y="1088740"/>
            <a:ext cx="72008" cy="216024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0525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037" y="1556792"/>
            <a:ext cx="88924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9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9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дем заним</a:t>
            </a:r>
            <a:r>
              <a:rPr lang="ru-RU" sz="9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9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ться!</a:t>
            </a:r>
            <a:endParaRPr lang="ru-RU" sz="9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004048" y="3080286"/>
            <a:ext cx="144016" cy="20517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779912" y="3080286"/>
            <a:ext cx="144016" cy="20517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051720" y="4335561"/>
            <a:ext cx="144016" cy="20517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292624" y="4317546"/>
            <a:ext cx="144016" cy="20517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644008" y="4334526"/>
            <a:ext cx="144016" cy="20517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732240" y="4335561"/>
            <a:ext cx="144016" cy="20517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99723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3754" y="1124744"/>
            <a:ext cx="3082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D:\ПРЕЗЕНТАЦИЯ-КАРТИНКИ\ЗВУК Ш\ША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382" y="2276873"/>
            <a:ext cx="3730554" cy="356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95325" y="5805117"/>
            <a:ext cx="1470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шаг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D:\ПРЕЗЕНТАЦИЯ-КАРТИНКИ\ЗВУК Ш\Ш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4"/>
            <a:ext cx="3830287" cy="3562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104809" y="5809194"/>
            <a:ext cx="1470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шов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85532" y="293748"/>
            <a:ext cx="2483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753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08520" y="692696"/>
            <a:ext cx="3636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ши         </a:t>
            </a:r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4259" y="5761129"/>
            <a:ext cx="2097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5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endParaRPr lang="ru-RU" sz="5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D:\ПРЕЗЕНТАЦИЯ-КАРТИНКИ\ЗВУК Ш\ШИНА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040" b="98560" l="3030" r="898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48" y="1902671"/>
            <a:ext cx="4626717" cy="4099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865291" y="5761129"/>
            <a:ext cx="2165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5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sz="5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0" descr="шея : Слова и изображения на букву Ш : Визуальный словарь Даля - бесплатные изображения для вашего сай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0966" y="2060848"/>
            <a:ext cx="3165489" cy="3941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932160" y="692696"/>
            <a:ext cx="3082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88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88311" y="260648"/>
            <a:ext cx="2614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шу             </a:t>
            </a:r>
            <a:endParaRPr lang="ru-RU" sz="5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D:\ПРЕЗЕНТАЦИЯ-КАРТИНКИ\ЗВУК Ш\ШУБА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450" b="100000" l="9940" r="899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599" y="1303853"/>
            <a:ext cx="4610425" cy="4631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691680" y="5808217"/>
            <a:ext cx="1969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5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</a:t>
            </a:r>
            <a:endParaRPr lang="ru-RU" sz="5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D:\ПРЕЗЕНТАЦИЯ-КАРТИНКИ\ЗВУК Ш\ШАПКА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0000" l="800" r="9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5965" y="1945713"/>
            <a:ext cx="3052302" cy="3347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643853" y="5774533"/>
            <a:ext cx="2676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пка</a:t>
            </a:r>
            <a:endParaRPr lang="ru-RU" sz="5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87507" y="296292"/>
            <a:ext cx="3082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35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6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1258" y="332656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5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</a:t>
            </a:r>
            <a:endParaRPr lang="ru-RU" sz="5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12174" y="5662669"/>
            <a:ext cx="3364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хматы</a:t>
            </a:r>
            <a:endParaRPr lang="ru-RU" sz="5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D:\ПРЕЗЕНТАЦИЯ-КАРТИНКИ\ЗВУК Ш\ШАЙБА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258" y="1628800"/>
            <a:ext cx="3204638" cy="4051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52296" y="5680058"/>
            <a:ext cx="3364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йба</a:t>
            </a:r>
            <a:endParaRPr lang="ru-RU" sz="5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9" name="Picture 7" descr="D:\ПРЕЗЕНТАЦИЯ-КАРТИНКИ\ЗВУК Ш\ШАХМАТЫ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667" b="100000" l="2125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24865">
            <a:off x="3275857" y="1265915"/>
            <a:ext cx="6097664" cy="4675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209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337" y="18883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Собер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сл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во. Найд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нтур.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6480" y="5093568"/>
            <a:ext cx="936104" cy="1008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72072" y="5094764"/>
            <a:ext cx="936104" cy="1008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46396" y="5093568"/>
            <a:ext cx="936104" cy="1008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5093568"/>
            <a:ext cx="936104" cy="1008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9512" y="2723677"/>
            <a:ext cx="10081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9686" y="3140968"/>
            <a:ext cx="10081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87824" y="3481452"/>
            <a:ext cx="10081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78015" y="2257378"/>
            <a:ext cx="10081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589111" y="5089246"/>
            <a:ext cx="936104" cy="1008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Picture 28" descr="White Cartoon H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9587" l="143" r="99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36540">
            <a:off x="5927711" y="1472276"/>
            <a:ext cx="3145328" cy="239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4" descr="Раскраска с шарфом Раскраски онлайн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33" b="99467" l="536" r="989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083370">
            <a:off x="4266900" y="753093"/>
            <a:ext cx="4108822" cy="394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0" descr="Рисунки для малыша - эстафеты с рисунком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997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55635">
            <a:off x="5463941" y="1951103"/>
            <a:ext cx="2814702" cy="350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4" descr="Раскраски для детей на тему зим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997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5635" y="2601875"/>
            <a:ext cx="2415404" cy="310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1232012" y="1514199"/>
            <a:ext cx="10081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</a:p>
        </p:txBody>
      </p:sp>
    </p:spTree>
    <p:extLst>
      <p:ext uri="{BB962C8B-B14F-4D97-AF65-F5344CB8AC3E}">
        <p14:creationId xmlns:p14="http://schemas.microsoft.com/office/powerpoint/2010/main" xmlns="" val="386800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11 0.13912 C 0.05451 0.12986 0.0441 0.11227 0.03542 0.10879 C 0.03003 0.1037 0.02656 0.09722 0.02014 0.09467 C 0.01684 0.09004 0.00972 0.08449 0.00503 0.0824 C -0.0007 0.07477 -0.00972 0.06759 -0.01771 0.06435 C -0.02813 0.05509 -0.02326 0.05787 -0.03125 0.05416 C -0.04028 0.04282 -0.02778 0.0574 -0.03889 0.04815 C -0.04531 0.04282 -0.05087 0.03426 -0.05712 0.02801 C -0.06476 0.0206 -0.07257 0.01389 -0.07986 0.00578 C -0.0849 2.96296E-6 -0.09583 -0.01366 -0.10243 -0.01644 C -0.11806 -0.0301 -0.13108 -0.04838 -0.14497 -0.06505 C -0.15087 -0.07223 -0.15556 -0.08287 -0.16163 -0.08935 C -0.16719 -0.09537 -0.17274 -0.10162 -0.1783 -0.10741 C -0.18108 -0.11042 -0.18472 -0.11204 -0.18733 -0.11551 C -0.19063 -0.11991 -0.19063 -0.12037 -0.19497 -0.12361 C -0.20087 -0.12801 -0.2066 -0.13334 -0.2132 -0.13565 C -0.21493 -0.13635 -0.2217 -0.13843 -0.22379 -0.13982 C -0.22969 -0.14375 -0.23542 -0.14723 -0.24184 -0.14977 C -0.25035 -0.15718 -0.26094 -0.15996 -0.27066 -0.16412 C -0.31337 -0.18241 -0.35799 -0.18334 -0.40243 -0.18635 C -0.41267 -0.18889 -0.42413 -0.19769 -0.43438 -0.19838 C -0.45052 -0.19954 -0.46667 -0.19977 -0.48281 -0.20047 C -0.48785 -0.20255 -0.49288 -0.20417 -0.49792 -0.20648 C -0.50139 -0.21088 -0.49965 -0.21042 -0.50243 -0.21042 " pathEditMode="relative" rAng="0" ptsTypes="fffffffffffffffffffffff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77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5903" y="89702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ты д</a:t>
            </a:r>
            <a:r>
              <a:rPr lang="ru-RU" sz="7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7200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лал?</a:t>
            </a:r>
            <a:endParaRPr lang="ru-RU" sz="7200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42318" y="1272697"/>
            <a:ext cx="3653618" cy="130345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мал</a:t>
            </a:r>
            <a:endParaRPr lang="ru-RU" sz="5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798581" y="1311347"/>
            <a:ext cx="3885011" cy="12883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</a:t>
            </a: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шал</a:t>
            </a:r>
            <a:endParaRPr lang="ru-RU" sz="5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6897" y="3745328"/>
            <a:ext cx="3682753" cy="14599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пис</a:t>
            </a: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endParaRPr lang="ru-RU" sz="5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798581" y="3723595"/>
            <a:ext cx="4032447" cy="14599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чит</a:t>
            </a: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endParaRPr lang="ru-RU" sz="5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363666" y="2442989"/>
            <a:ext cx="3960440" cy="14401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говор</a:t>
            </a: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endParaRPr lang="ru-RU" sz="5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376787" y="5085184"/>
            <a:ext cx="4032447" cy="14599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рисов</a:t>
            </a: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endParaRPr lang="ru-RU" sz="5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7442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988840"/>
            <a:ext cx="8496944" cy="3096344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u="sng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 заним</a:t>
            </a:r>
            <a:r>
              <a:rPr lang="ru-RU" sz="7200" b="1" u="sng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7200" b="1" u="sng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лся.</a:t>
            </a:r>
            <a:endParaRPr lang="ru-RU" sz="7200" b="1" u="sng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6012160" y="2148309"/>
            <a:ext cx="360040" cy="39434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2915816" y="4437112"/>
            <a:ext cx="144016" cy="205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497535" y="4359242"/>
            <a:ext cx="144016" cy="205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100392" y="4531580"/>
            <a:ext cx="144016" cy="205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036183" y="4231940"/>
            <a:ext cx="144016" cy="205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695903" y="89702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ты д</a:t>
            </a:r>
            <a:r>
              <a:rPr lang="ru-RU" sz="7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7200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лал?</a:t>
            </a:r>
            <a:endParaRPr lang="ru-RU" sz="7200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13277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2939</TotalTime>
  <Words>87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Тема Office</vt:lpstr>
      <vt:lpstr>Воздушный поток</vt:lpstr>
      <vt:lpstr>5_Тема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128</cp:revision>
  <dcterms:created xsi:type="dcterms:W3CDTF">2014-12-03T14:20:49Z</dcterms:created>
  <dcterms:modified xsi:type="dcterms:W3CDTF">2015-06-25T13:43:04Z</dcterms:modified>
</cp:coreProperties>
</file>