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5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A4813-B6FD-4C19-AFF1-5C0DF46009D9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7ED9A-BF4E-4FDC-A760-211E41A86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92.beon.ru/21/84/2848421/12/115382812/nastolcomua5246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3649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ebok.net/uploads/posts/2012-07/1343156728_443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im2-tub-ru.yandex.net/i?id=3b47c34dd10751ff4ac3996e9b61dd75&amp;n=33&amp;h=17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img1.liveinternet.ru/images/attach/b/4/103/904/103904929_molniyajpg_po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4" name="AutoShape 2" descr="https://im2-tub-ru.yandex.net/i?id=3b47c34dd10751ff4ac3996e9b61dd75&amp;n=33&amp;h=17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http://cdn.vluki.ru/_thumb/1024x768/i/40/b9/40b971a1185b7236e6e7703902f22bc3a3507ec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</dc:creator>
  <cp:lastModifiedBy>Любовь</cp:lastModifiedBy>
  <cp:revision>2</cp:revision>
  <dcterms:created xsi:type="dcterms:W3CDTF">2015-06-26T11:08:29Z</dcterms:created>
  <dcterms:modified xsi:type="dcterms:W3CDTF">2015-06-26T11:17:17Z</dcterms:modified>
</cp:coreProperties>
</file>