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70" r:id="rId4"/>
    <p:sldId id="276" r:id="rId5"/>
    <p:sldId id="27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BB5"/>
    <a:srgbClr val="66FF3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dsovet.s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1357298"/>
            <a:ext cx="80010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ТА  ВД  ЛЫ  ТР</a:t>
            </a:r>
          </a:p>
          <a:p>
            <a:r>
              <a:rPr lang="ru-RU" sz="8000" dirty="0" smtClean="0"/>
              <a:t>ША СЫ КР ОМ</a:t>
            </a:r>
          </a:p>
          <a:p>
            <a:r>
              <a:rPr lang="ru-RU" sz="8800" dirty="0" smtClean="0"/>
              <a:t>СТ  ВА  ИС  ГО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0"/>
            <a:ext cx="8352928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5400" dirty="0" smtClean="0"/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Потеха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Реки промокли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s59.radikal.ru/i166/1207/c1/7c8c75172d1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675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5068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7565"/>
            <a:ext cx="8831896" cy="6640631"/>
          </a:xfrm>
          <a:prstGeom prst="rect">
            <a:avLst/>
          </a:prstGeom>
          <a:solidFill>
            <a:schemeClr val="bg1">
              <a:alpha val="62000"/>
            </a:schemeClr>
          </a:solidFill>
          <a:ln w="13970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76000" y="297892"/>
            <a:ext cx="6192000" cy="93600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8022" y="5522594"/>
            <a:ext cx="6363698" cy="1158144"/>
          </a:xfrm>
          <a:prstGeom prst="rect">
            <a:avLst/>
          </a:prstGeom>
        </p:spPr>
      </p:pic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316810" y="6021288"/>
            <a:ext cx="582782" cy="536908"/>
          </a:xfrm>
          <a:prstGeom prst="actionButtonInformation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6040859"/>
            <a:ext cx="582782" cy="536908"/>
          </a:xfrm>
          <a:prstGeom prst="actionButtonForwardNex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41723" y="-122405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http://pedsovet.su/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6000" y="1728000"/>
            <a:ext cx="6012000" cy="3348000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04000" y="6558196"/>
            <a:ext cx="936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30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92238" y="3789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92238" y="424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898035"/>
              </p:ext>
            </p:extLst>
          </p:nvPr>
        </p:nvGraphicFramePr>
        <p:xfrm>
          <a:off x="683567" y="1628800"/>
          <a:ext cx="7848876" cy="253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146"/>
                <a:gridCol w="1308146"/>
                <a:gridCol w="1308146"/>
                <a:gridCol w="1308146"/>
                <a:gridCol w="1308146"/>
                <a:gridCol w="1308146"/>
              </a:tblGrid>
              <a:tr h="1266055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кий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66055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лый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</a:t>
                      </a:r>
                      <a:endParaRPr lang="ru-RU" sz="4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 rot="10800000">
            <a:off x="7075940" y="5157192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677912" y="5157192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2411760" y="5024983"/>
            <a:ext cx="4392488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411760" y="5761075"/>
            <a:ext cx="4392487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47487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59724"/>
            <a:ext cx="1915145" cy="17167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37470"/>
            <a:ext cx="1872208" cy="17167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6151" name="Picture 7" descr="http://savepic.su/39136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939" y="2323720"/>
            <a:ext cx="1944216" cy="19693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94637138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34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Любимый</cp:lastModifiedBy>
  <cp:revision>37</cp:revision>
  <dcterms:created xsi:type="dcterms:W3CDTF">2013-10-15T10:06:26Z</dcterms:created>
  <dcterms:modified xsi:type="dcterms:W3CDTF">2015-07-29T15:30:31Z</dcterms:modified>
</cp:coreProperties>
</file>