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66" r:id="rId4"/>
    <p:sldId id="272" r:id="rId5"/>
    <p:sldId id="269" r:id="rId6"/>
    <p:sldId id="260" r:id="rId7"/>
    <p:sldId id="276" r:id="rId8"/>
    <p:sldId id="277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989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BD333-9C9A-45EE-BA60-AEA577A7D7BA}" type="datetimeFigureOut">
              <a:rPr lang="ru-RU" smtClean="0"/>
              <a:t>17.08.2015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E6B27-0B21-488D-854A-784A37035C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36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BD333-9C9A-45EE-BA60-AEA577A7D7BA}" type="datetimeFigureOut">
              <a:rPr lang="ru-RU" smtClean="0"/>
              <a:t>17.08.2015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E6B27-0B21-488D-854A-784A37035C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2304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BD333-9C9A-45EE-BA60-AEA577A7D7BA}" type="datetimeFigureOut">
              <a:rPr lang="ru-RU" smtClean="0"/>
              <a:t>17.08.2015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E6B27-0B21-488D-854A-784A37035C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1369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BD333-9C9A-45EE-BA60-AEA577A7D7BA}" type="datetimeFigureOut">
              <a:rPr lang="ru-RU" smtClean="0"/>
              <a:t>17.08.2015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E6B27-0B21-488D-854A-784A37035C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332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BD333-9C9A-45EE-BA60-AEA577A7D7BA}" type="datetimeFigureOut">
              <a:rPr lang="ru-RU" smtClean="0"/>
              <a:t>17.08.2015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E6B27-0B21-488D-854A-784A37035C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8644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BD333-9C9A-45EE-BA60-AEA577A7D7BA}" type="datetimeFigureOut">
              <a:rPr lang="ru-RU" smtClean="0"/>
              <a:t>17.08.2015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E6B27-0B21-488D-854A-784A37035C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6183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BD333-9C9A-45EE-BA60-AEA577A7D7BA}" type="datetimeFigureOut">
              <a:rPr lang="ru-RU" smtClean="0"/>
              <a:t>17.08.2015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E6B27-0B21-488D-854A-784A37035C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7139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BD333-9C9A-45EE-BA60-AEA577A7D7BA}" type="datetimeFigureOut">
              <a:rPr lang="ru-RU" smtClean="0"/>
              <a:t>17.08.2015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E6B27-0B21-488D-854A-784A37035C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2285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BD333-9C9A-45EE-BA60-AEA577A7D7BA}" type="datetimeFigureOut">
              <a:rPr lang="ru-RU" smtClean="0"/>
              <a:t>17.08.2015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E6B27-0B21-488D-854A-784A37035C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8232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BD333-9C9A-45EE-BA60-AEA577A7D7BA}" type="datetimeFigureOut">
              <a:rPr lang="ru-RU" smtClean="0"/>
              <a:t>17.08.2015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E6B27-0B21-488D-854A-784A37035C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8626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BD333-9C9A-45EE-BA60-AEA577A7D7BA}" type="datetimeFigureOut">
              <a:rPr lang="ru-RU" smtClean="0"/>
              <a:t>17.08.2015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E6B27-0B21-488D-854A-784A37035C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7055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5BD333-9C9A-45EE-BA60-AEA577A7D7BA}" type="datetimeFigureOut">
              <a:rPr lang="ru-RU" smtClean="0"/>
              <a:t>17.08.2015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7E6B27-0B21-488D-854A-784A37035C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230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160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42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420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230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222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61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744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736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0</Words>
  <Application>Microsoft Office PowerPoint</Application>
  <PresentationFormat>Экран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Trebucher</dc:creator>
  <cp:lastModifiedBy>Вера-И</cp:lastModifiedBy>
  <cp:revision>19</cp:revision>
  <dcterms:created xsi:type="dcterms:W3CDTF">2012-11-18T23:03:28Z</dcterms:created>
  <dcterms:modified xsi:type="dcterms:W3CDTF">2015-08-16T21:02:39Z</dcterms:modified>
</cp:coreProperties>
</file>