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760358-270B-4134-9D4A-81EC369D294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AB6F0D-4600-4459-8C7F-FC785E304CA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0358-270B-4134-9D4A-81EC369D294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6F0D-4600-4459-8C7F-FC785E304CA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0358-270B-4134-9D4A-81EC369D294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6F0D-4600-4459-8C7F-FC785E304CA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0358-270B-4134-9D4A-81EC369D294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6F0D-4600-4459-8C7F-FC785E304CA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0358-270B-4134-9D4A-81EC369D294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6F0D-4600-4459-8C7F-FC785E304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0358-270B-4134-9D4A-81EC369D294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6F0D-4600-4459-8C7F-FC785E304CA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0358-270B-4134-9D4A-81EC369D294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6F0D-4600-4459-8C7F-FC785E304CA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0358-270B-4134-9D4A-81EC369D294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6F0D-4600-4459-8C7F-FC785E304CA9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0358-270B-4134-9D4A-81EC369D294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6F0D-4600-4459-8C7F-FC785E304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0358-270B-4134-9D4A-81EC369D294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6F0D-4600-4459-8C7F-FC785E304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0358-270B-4134-9D4A-81EC369D294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6F0D-4600-4459-8C7F-FC785E304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1760358-270B-4134-9D4A-81EC369D294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CAB6F0D-4600-4459-8C7F-FC785E304CA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Никто не забыт и ничто не забыто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Елена\Desktop\60639053_den_pamyat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66918"/>
            <a:ext cx="7001718" cy="48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0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15 января 1942 года отважный воин погиб. Ему было посмертно присвоено звание Героя Советского Союза.</a:t>
            </a:r>
            <a:endParaRPr lang="ru-RU" dirty="0"/>
          </a:p>
        </p:txBody>
      </p:sp>
      <p:pic>
        <p:nvPicPr>
          <p:cNvPr id="8195" name="Picture 3" descr="C:\Users\Елена\Desktop\4916330_1192348490_war1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4377953" cy="328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1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декабре 1952 года одна из улиц Выборгского района получила имя </a:t>
            </a:r>
            <a:r>
              <a:rPr lang="ru-RU" dirty="0" err="1" smtClean="0"/>
              <a:t>Смолячкого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C:\Users\Елена\Desktop\Smoljachkov_FA_memdosS-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542709" cy="39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826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40324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22 февраля 1968 года в сквере на этой улице герою-снайперу был открыт памятник.</a:t>
            </a:r>
            <a:endParaRPr lang="ru-RU" dirty="0"/>
          </a:p>
        </p:txBody>
      </p:sp>
      <p:pic>
        <p:nvPicPr>
          <p:cNvPr id="10242" name="Picture 2" descr="C:\Users\Елена\Desktop\200803232220060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36184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7092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Их именами названы улицы Выборгского района</a:t>
            </a:r>
            <a:endParaRPr lang="ru-RU" dirty="0"/>
          </a:p>
        </p:txBody>
      </p:sp>
      <p:pic>
        <p:nvPicPr>
          <p:cNvPr id="2050" name="Picture 2" descr="C:\Users\Елена\Desktop\Severny prospekt 4 k.1 S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408712" cy="480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72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</a:t>
            </a:r>
            <a:r>
              <a:rPr lang="ru-RU" dirty="0" err="1" smtClean="0"/>
              <a:t>Смолячкова</a:t>
            </a:r>
            <a:endParaRPr lang="ru-RU" dirty="0"/>
          </a:p>
        </p:txBody>
      </p:sp>
      <p:pic>
        <p:nvPicPr>
          <p:cNvPr id="3074" name="Picture 2" descr="C:\Users\Елена\Desktop\big_th_5252ca344f14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29590"/>
            <a:ext cx="360040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esktop\загруженно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8" y="2789246"/>
            <a:ext cx="4522671" cy="314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Феодосий </a:t>
            </a:r>
            <a:r>
              <a:rPr lang="ru-RU" dirty="0" err="1" smtClean="0"/>
              <a:t>Артемьевич</a:t>
            </a:r>
            <a:r>
              <a:rPr lang="ru-RU" dirty="0" smtClean="0"/>
              <a:t> </a:t>
            </a:r>
            <a:r>
              <a:rPr lang="ru-RU" dirty="0" err="1" smtClean="0"/>
              <a:t>Смолячков</a:t>
            </a:r>
            <a:r>
              <a:rPr lang="ru-RU" dirty="0" smtClean="0"/>
              <a:t> родился в 1923 году в </a:t>
            </a:r>
            <a:r>
              <a:rPr lang="ru-RU" dirty="0" err="1" smtClean="0"/>
              <a:t>Беларуссии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Елена\Desktop\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2"/>
            <a:ext cx="2834228" cy="398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44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Ленинград </a:t>
            </a:r>
            <a:r>
              <a:rPr lang="ru-RU" dirty="0" err="1" smtClean="0"/>
              <a:t>Смолячков</a:t>
            </a:r>
            <a:r>
              <a:rPr lang="ru-RU" dirty="0" smtClean="0"/>
              <a:t> приехал в 1940 году. Работал каменщиком, строил дома на Выборгской стороне.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4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22 июня 1941 года началась война, а в июле </a:t>
            </a:r>
            <a:r>
              <a:rPr lang="ru-RU" dirty="0" err="1" smtClean="0"/>
              <a:t>Смолячков</a:t>
            </a:r>
            <a:r>
              <a:rPr lang="ru-RU" dirty="0" smtClean="0"/>
              <a:t> вступил в народное ополчение.</a:t>
            </a:r>
            <a:endParaRPr lang="ru-RU" dirty="0"/>
          </a:p>
        </p:txBody>
      </p:sp>
      <p:pic>
        <p:nvPicPr>
          <p:cNvPr id="5122" name="Picture 2" descr="C:\Users\Елена\Desktop\s3img_37744038_4668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6141428" cy="309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55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Много раз, по заданию командования переходил линию фронта, приносил ценные военные сведения.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02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Сбылась его мечта. </a:t>
            </a:r>
            <a:r>
              <a:rPr lang="ru-RU" dirty="0" smtClean="0"/>
              <a:t>В октябре 1941 года </a:t>
            </a:r>
            <a:r>
              <a:rPr lang="ru-RU" dirty="0" err="1" smtClean="0"/>
              <a:t>Смолячков</a:t>
            </a:r>
            <a:r>
              <a:rPr lang="ru-RU" dirty="0" smtClean="0"/>
              <a:t> стал снайпером. </a:t>
            </a:r>
            <a:br>
              <a:rPr lang="ru-RU" dirty="0" smtClean="0"/>
            </a:br>
            <a:r>
              <a:rPr lang="ru-RU" dirty="0" smtClean="0"/>
              <a:t>К январю 1942 года им было уничтожено 125 фашистских солдат и офицеров, сделав всего 126 выстрелов.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8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Desktop\6450914n1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126626" cy="528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60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58</TotalTime>
  <Words>129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Никто не забыт и ничто не забыто </vt:lpstr>
      <vt:lpstr>Их именами названы улицы Выборгского района</vt:lpstr>
      <vt:lpstr>Улица Смолячкова</vt:lpstr>
      <vt:lpstr>Феодосий Артемьевич Смолячков родился в 1923 году в Беларуссии.</vt:lpstr>
      <vt:lpstr>В Ленинград Смолячков приехал в 1940 году. Работал каменщиком, строил дома на Выборгской стороне.</vt:lpstr>
      <vt:lpstr>22 июня 1941 года началась война, а в июле Смолячков вступил в народное ополчение.</vt:lpstr>
      <vt:lpstr>Много раз, по заданию командования переходил линию фронта, приносил ценные военные сведения.</vt:lpstr>
      <vt:lpstr>Сбылась его мечта. В октябре 1941 года Смолячков стал снайпером.  К январю 1942 года им было уничтожено 125 фашистских солдат и офицеров, сделав всего 126 выстрелов.</vt:lpstr>
      <vt:lpstr>Презентация PowerPoint</vt:lpstr>
      <vt:lpstr>15 января 1942 года отважный воин погиб. Ему было посмертно присвоено звание Героя Советского Союза.</vt:lpstr>
      <vt:lpstr>В декабре 1952 года одна из улиц Выборгского района получила имя Смолячкого.</vt:lpstr>
      <vt:lpstr>22 февраля 1968 года в сквере на этой улице герою-снайперу был открыт памятник.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Никто не забыт и ничто не забыто</dc:title>
  <dc:creator>elenabelyakhina@yandex.ru</dc:creator>
  <cp:lastModifiedBy>elenabelyakhina@yandex.ru</cp:lastModifiedBy>
  <cp:revision>6</cp:revision>
  <dcterms:created xsi:type="dcterms:W3CDTF">2015-01-21T15:24:41Z</dcterms:created>
  <dcterms:modified xsi:type="dcterms:W3CDTF">2015-01-21T16:23:22Z</dcterms:modified>
</cp:coreProperties>
</file>