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1" r:id="rId4"/>
    <p:sldId id="259" r:id="rId5"/>
    <p:sldId id="268" r:id="rId6"/>
    <p:sldId id="269" r:id="rId7"/>
    <p:sldId id="270" r:id="rId8"/>
    <p:sldId id="262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030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428" autoAdjust="0"/>
    <p:restoredTop sz="83296" autoAdjust="0"/>
  </p:normalViewPr>
  <p:slideViewPr>
    <p:cSldViewPr>
      <p:cViewPr>
        <p:scale>
          <a:sx n="68" d="100"/>
          <a:sy n="68" d="100"/>
        </p:scale>
        <p:origin x="-642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>
                <a:alpha val="73000"/>
              </a:srgbClr>
            </a:gs>
            <a:gs pos="50000">
              <a:srgbClr val="FF0066">
                <a:alpha val="11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1616" y="4876800"/>
            <a:ext cx="188825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52600" y="381000"/>
            <a:ext cx="58099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66"/>
                </a:solidFill>
              </a:rPr>
              <a:t>Звенит отваги колокол.</a:t>
            </a:r>
          </a:p>
          <a:p>
            <a:r>
              <a:rPr lang="ru-RU" sz="3600" b="1" i="1" dirty="0" smtClean="0">
                <a:solidFill>
                  <a:srgbClr val="FF0066"/>
                </a:solidFill>
              </a:rPr>
              <a:t>В дорогу все, кто молоды…</a:t>
            </a:r>
            <a:endParaRPr lang="ru-RU" sz="3600" b="1" i="1" dirty="0">
              <a:solidFill>
                <a:srgbClr val="FF0066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316026" cy="6858000"/>
            <a:chOff x="-9068" y="0"/>
            <a:chExt cx="9316026" cy="6858000"/>
          </a:xfrm>
        </p:grpSpPr>
        <p:pic>
          <p:nvPicPr>
            <p:cNvPr id="6" name="Picture 2" descr="http://www.km.cominformua.com/media/k2/items/cache/fedea746cd0ecb257a1249d3a2a80bb1_XL.jpg"/>
            <p:cNvPicPr>
              <a:picLocks noChangeAspect="1" noChangeArrowheads="1"/>
            </p:cNvPicPr>
            <p:nvPr/>
          </p:nvPicPr>
          <p:blipFill>
            <a:blip r:embed="rId3" cstate="print"/>
            <a:srcRect b="1043"/>
            <a:stretch>
              <a:fillRect/>
            </a:stretch>
          </p:blipFill>
          <p:spPr bwMode="auto">
            <a:xfrm>
              <a:off x="1066800" y="0"/>
              <a:ext cx="6934200" cy="6858000"/>
            </a:xfrm>
            <a:prstGeom prst="rect">
              <a:avLst/>
            </a:prstGeom>
            <a:noFill/>
          </p:spPr>
        </p:pic>
        <p:pic>
          <p:nvPicPr>
            <p:cNvPr id="7" name="Picture 2" descr="http://www.km.cominformua.com/media/k2/items/cache/fedea746cd0ecb257a1249d3a2a80bb1_XL.jpg"/>
            <p:cNvPicPr>
              <a:picLocks noChangeAspect="1" noChangeArrowheads="1"/>
            </p:cNvPicPr>
            <p:nvPr/>
          </p:nvPicPr>
          <p:blipFill>
            <a:blip r:embed="rId3" cstate="print"/>
            <a:srcRect r="96703" b="8168"/>
            <a:stretch>
              <a:fillRect/>
            </a:stretch>
          </p:blipFill>
          <p:spPr bwMode="auto">
            <a:xfrm>
              <a:off x="0" y="4699"/>
              <a:ext cx="1066800" cy="6853301"/>
            </a:xfrm>
            <a:prstGeom prst="rect">
              <a:avLst/>
            </a:prstGeom>
            <a:noFill/>
          </p:spPr>
        </p:pic>
        <p:pic>
          <p:nvPicPr>
            <p:cNvPr id="8" name="Picture 2" descr="http://www.km.cominformua.com/media/k2/items/cache/fedea746cd0ecb257a1249d3a2a80bb1_XL.jpg"/>
            <p:cNvPicPr>
              <a:picLocks noChangeAspect="1" noChangeArrowheads="1"/>
            </p:cNvPicPr>
            <p:nvPr/>
          </p:nvPicPr>
          <p:blipFill>
            <a:blip r:embed="rId3" cstate="print"/>
            <a:srcRect l="96703"/>
            <a:stretch>
              <a:fillRect/>
            </a:stretch>
          </p:blipFill>
          <p:spPr bwMode="auto">
            <a:xfrm>
              <a:off x="8001000" y="4699"/>
              <a:ext cx="1143000" cy="6853301"/>
            </a:xfrm>
            <a:prstGeom prst="rect">
              <a:avLst/>
            </a:prstGeom>
            <a:noFill/>
          </p:spPr>
        </p:pic>
        <p:pic>
          <p:nvPicPr>
            <p:cNvPr id="9" name="Picture 2" descr="http://www.km.cominformua.com/media/k2/items/cache/fedea746cd0ecb257a1249d3a2a80bb1_XL.jpg"/>
            <p:cNvPicPr>
              <a:picLocks noChangeAspect="1" noChangeArrowheads="1"/>
            </p:cNvPicPr>
            <p:nvPr/>
          </p:nvPicPr>
          <p:blipFill>
            <a:blip r:embed="rId3" cstate="print"/>
            <a:srcRect l="96703" t="87769" b="8895"/>
            <a:stretch>
              <a:fillRect/>
            </a:stretch>
          </p:blipFill>
          <p:spPr bwMode="auto">
            <a:xfrm>
              <a:off x="5791200" y="6629400"/>
              <a:ext cx="3352800" cy="228600"/>
            </a:xfrm>
            <a:prstGeom prst="rect">
              <a:avLst/>
            </a:prstGeom>
            <a:noFill/>
          </p:spPr>
        </p:pic>
        <p:pic>
          <p:nvPicPr>
            <p:cNvPr id="10" name="Picture 2" descr="http://www.km.cominformua.com/media/k2/items/cache/fedea746cd0ecb257a1249d3a2a80bb1_XL.jpg"/>
            <p:cNvPicPr>
              <a:picLocks noChangeAspect="1" noChangeArrowheads="1"/>
            </p:cNvPicPr>
            <p:nvPr/>
          </p:nvPicPr>
          <p:blipFill>
            <a:blip r:embed="rId3" cstate="print"/>
            <a:srcRect t="69979" r="96703" b="24462"/>
            <a:stretch>
              <a:fillRect/>
            </a:stretch>
          </p:blipFill>
          <p:spPr bwMode="auto">
            <a:xfrm rot="20992100">
              <a:off x="-9068" y="4956879"/>
              <a:ext cx="1228612" cy="391434"/>
            </a:xfrm>
            <a:prstGeom prst="rect">
              <a:avLst/>
            </a:prstGeom>
            <a:noFill/>
          </p:spPr>
        </p:pic>
        <p:pic>
          <p:nvPicPr>
            <p:cNvPr id="11" name="Picture 2" descr="http://www.km.cominformua.com/media/k2/items/cache/fedea746cd0ecb257a1249d3a2a80bb1_XL.jpg"/>
            <p:cNvPicPr>
              <a:picLocks noChangeAspect="1" noChangeArrowheads="1"/>
            </p:cNvPicPr>
            <p:nvPr/>
          </p:nvPicPr>
          <p:blipFill>
            <a:blip r:embed="rId3" cstate="print"/>
            <a:srcRect t="78874" r="96703"/>
            <a:stretch>
              <a:fillRect/>
            </a:stretch>
          </p:blipFill>
          <p:spPr bwMode="auto">
            <a:xfrm>
              <a:off x="0" y="5410200"/>
              <a:ext cx="1066800" cy="1447800"/>
            </a:xfrm>
            <a:prstGeom prst="rect">
              <a:avLst/>
            </a:prstGeom>
            <a:noFill/>
          </p:spPr>
        </p:pic>
        <p:pic>
          <p:nvPicPr>
            <p:cNvPr id="12" name="Picture 2" descr="http://www.km.cominformua.com/media/k2/items/cache/fedea746cd0ecb257a1249d3a2a80bb1_XL.jpg"/>
            <p:cNvPicPr>
              <a:picLocks noChangeAspect="1" noChangeArrowheads="1"/>
            </p:cNvPicPr>
            <p:nvPr/>
          </p:nvPicPr>
          <p:blipFill>
            <a:blip r:embed="rId3" cstate="print"/>
            <a:srcRect t="69979" r="96703" b="24462"/>
            <a:stretch>
              <a:fillRect/>
            </a:stretch>
          </p:blipFill>
          <p:spPr bwMode="auto">
            <a:xfrm rot="20992100">
              <a:off x="24850" y="4981811"/>
              <a:ext cx="1228612" cy="391434"/>
            </a:xfrm>
            <a:prstGeom prst="rect">
              <a:avLst/>
            </a:prstGeom>
            <a:noFill/>
          </p:spPr>
        </p:pic>
        <p:pic>
          <p:nvPicPr>
            <p:cNvPr id="13" name="Picture 2" descr="http://www.km.cominformua.com/media/k2/items/cache/fedea746cd0ecb257a1249d3a2a80bb1_XL.jpg"/>
            <p:cNvPicPr>
              <a:picLocks noChangeAspect="1" noChangeArrowheads="1"/>
            </p:cNvPicPr>
            <p:nvPr/>
          </p:nvPicPr>
          <p:blipFill>
            <a:blip r:embed="rId3" cstate="print"/>
            <a:srcRect t="77831" r="96703" b="17721"/>
            <a:stretch>
              <a:fillRect/>
            </a:stretch>
          </p:blipFill>
          <p:spPr bwMode="auto">
            <a:xfrm rot="20745016">
              <a:off x="8046300" y="3096213"/>
              <a:ext cx="1260658" cy="3601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avok.org/uploads/posts/2010-01/1263922764_1711.jpg"/>
          <p:cNvPicPr>
            <a:picLocks noChangeAspect="1" noChangeArrowheads="1"/>
          </p:cNvPicPr>
          <p:nvPr/>
        </p:nvPicPr>
        <p:blipFill>
          <a:blip r:embed="rId2" cstate="print"/>
          <a:srcRect b="33694"/>
          <a:stretch>
            <a:fillRect/>
          </a:stretch>
        </p:blipFill>
        <p:spPr bwMode="auto">
          <a:xfrm>
            <a:off x="3962400" y="2514600"/>
            <a:ext cx="4306957" cy="3962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" y="228600"/>
            <a:ext cx="5534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100" dirty="0" smtClean="0">
                <a:solidFill>
                  <a:srgbClr val="C00000"/>
                </a:solidFill>
              </a:rPr>
              <a:t>«Запишите меня в комсомол!»</a:t>
            </a:r>
            <a:endParaRPr lang="ru-RU" sz="2800" dirty="0"/>
          </a:p>
        </p:txBody>
      </p:sp>
      <p:pic>
        <p:nvPicPr>
          <p:cNvPr id="31748" name="Picture 4" descr="http://www.savok.org/uploads/posts/2010-03/1268257007_2fb86864591175d6d04cd09aee3.jpg"/>
          <p:cNvPicPr>
            <a:picLocks noChangeAspect="1" noChangeArrowheads="1"/>
          </p:cNvPicPr>
          <p:nvPr/>
        </p:nvPicPr>
        <p:blipFill>
          <a:blip r:embed="rId3" cstate="print"/>
          <a:srcRect r="8021" b="4000"/>
          <a:stretch>
            <a:fillRect/>
          </a:stretch>
        </p:blipFill>
        <p:spPr bwMode="auto">
          <a:xfrm>
            <a:off x="990600" y="1295400"/>
            <a:ext cx="2895600" cy="4040372"/>
          </a:xfrm>
          <a:prstGeom prst="rect">
            <a:avLst/>
          </a:prstGeom>
          <a:noFill/>
        </p:spPr>
      </p:pic>
      <p:pic>
        <p:nvPicPr>
          <p:cNvPr id="5" name="Picture 2" descr="http://im0-tub-ru.yandex.net/i?id=67890679-5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28600"/>
            <a:ext cx="1857756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vedtver.ru/data/uploads/2013-06/page/20945/komsom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976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1874556"/>
            <a:ext cx="4514850" cy="393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+mn-lt"/>
                <a:cs typeface="Andalus" pitchFamily="18" charset="-78"/>
              </a:rPr>
              <a:t/>
            </a:r>
            <a:br>
              <a:rPr lang="ru-RU" sz="2800" b="1" i="1" dirty="0" smtClean="0">
                <a:latin typeface="+mn-lt"/>
                <a:cs typeface="Andalus" pitchFamily="18" charset="-78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+mn-lt"/>
                <a:cs typeface="Andalus" pitchFamily="18" charset="-78"/>
              </a:rPr>
              <a:t>ВЛКСМ - Всесоюзный Ленинский Коммунистический союз молодежи</a:t>
            </a:r>
            <a:br>
              <a:rPr lang="ru-RU" sz="2800" b="1" i="1" dirty="0" smtClean="0">
                <a:solidFill>
                  <a:srgbClr val="C00000"/>
                </a:solidFill>
                <a:latin typeface="+mn-lt"/>
                <a:cs typeface="Andalus" pitchFamily="18" charset="-78"/>
              </a:rPr>
            </a:br>
            <a:endParaRPr lang="ru-RU" sz="2800" b="1" i="1" dirty="0">
              <a:solidFill>
                <a:srgbClr val="C00000"/>
              </a:solidFill>
              <a:latin typeface="+mn-lt"/>
              <a:cs typeface="Andalus" pitchFamily="18" charset="-78"/>
            </a:endParaRPr>
          </a:p>
        </p:txBody>
      </p:sp>
      <p:pic>
        <p:nvPicPr>
          <p:cNvPr id="4098" name="Рисунок 10" descr="http://www.eduvluki.ru/admin/data/razdel/218/publ/11515/32736788.jpg"/>
          <p:cNvPicPr>
            <a:picLocks noChangeAspect="1" noChangeArrowheads="1"/>
          </p:cNvPicPr>
          <p:nvPr/>
        </p:nvPicPr>
        <p:blipFill>
          <a:blip r:embed="rId2" cstate="print"/>
          <a:srcRect t="20129" b="4645"/>
          <a:stretch>
            <a:fillRect/>
          </a:stretch>
        </p:blipFill>
        <p:spPr bwMode="auto">
          <a:xfrm>
            <a:off x="685800" y="1922175"/>
            <a:ext cx="7735688" cy="49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09800" y="304800"/>
            <a:ext cx="5262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a typeface="+mj-ea"/>
                <a:cs typeface="+mj-cs"/>
              </a:rPr>
              <a:t>Фамилия, имя, отчество?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0" y="4191000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1918-ый год, </a:t>
            </a:r>
          </a:p>
          <a:p>
            <a:pPr algn="ctr"/>
            <a:r>
              <a:rPr lang="ru-RU" sz="2400" b="1" dirty="0" smtClean="0"/>
              <a:t>Москва, </a:t>
            </a:r>
          </a:p>
          <a:p>
            <a:pPr algn="ctr"/>
            <a:r>
              <a:rPr lang="ru-RU" sz="2400" b="1" dirty="0" smtClean="0"/>
              <a:t>Первый съезд Комсомола. </a:t>
            </a:r>
            <a:endParaRPr lang="ru-RU" sz="24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4" name="Picture 4" descr="http://im0-tub-ru.yandex.net/i?id=79675373-08-72&amp;n=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686050"/>
              <a:ext cx="5562600" cy="4171950"/>
            </a:xfrm>
            <a:prstGeom prst="rect">
              <a:avLst/>
            </a:prstGeom>
            <a:noFill/>
          </p:spPr>
        </p:pic>
        <p:pic>
          <p:nvPicPr>
            <p:cNvPr id="27650" name="Picture 2" descr="http://cs1.kprf.ru/images/newsstory_illustrations/large/komsomol_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6460" y="0"/>
              <a:ext cx="5077539" cy="3276600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762000"/>
            <a:ext cx="403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Год и место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рождения? 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828800" y="2743200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Социальное происхождение? 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33600" y="3657600"/>
            <a:ext cx="4196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Из рабочих и крестьян. 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895600" y="228600"/>
            <a:ext cx="3175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spc="100" dirty="0" smtClean="0">
                <a:solidFill>
                  <a:srgbClr val="C00000"/>
                </a:solidFill>
              </a:rPr>
              <a:t>Образование? </a:t>
            </a:r>
            <a:endParaRPr lang="ru-RU" sz="3200" b="1" i="1" spc="100" dirty="0">
              <a:solidFill>
                <a:srgbClr val="C00000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0" y="4419600"/>
            <a:ext cx="3946013" cy="2133600"/>
            <a:chOff x="0" y="4724400"/>
            <a:chExt cx="3946013" cy="2133600"/>
          </a:xfrm>
        </p:grpSpPr>
        <p:pic>
          <p:nvPicPr>
            <p:cNvPr id="34" name="Picture 4" descr="http://content.foto.mail.ru/mail/j1v1/_answers/i-707.jpg"/>
            <p:cNvPicPr>
              <a:picLocks noChangeAspect="1" noChangeArrowheads="1"/>
            </p:cNvPicPr>
            <p:nvPr/>
          </p:nvPicPr>
          <p:blipFill>
            <a:blip r:embed="rId2" cstate="print"/>
            <a:srcRect b="27907"/>
            <a:stretch>
              <a:fillRect/>
            </a:stretch>
          </p:blipFill>
          <p:spPr bwMode="auto">
            <a:xfrm>
              <a:off x="0" y="4724400"/>
              <a:ext cx="3946013" cy="21336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</p:pic>
        <p:sp>
          <p:nvSpPr>
            <p:cNvPr id="35" name="Прямоугольник 34"/>
            <p:cNvSpPr/>
            <p:nvPr/>
          </p:nvSpPr>
          <p:spPr>
            <a:xfrm>
              <a:off x="0" y="4724400"/>
              <a:ext cx="1524000" cy="461665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2400" b="1" dirty="0" smtClean="0"/>
                <a:t>Каховка</a:t>
              </a:r>
              <a:endParaRPr lang="ru-RU" sz="24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095750" y="4953000"/>
            <a:ext cx="5048250" cy="1600200"/>
            <a:chOff x="4095750" y="5257800"/>
            <a:chExt cx="5048250" cy="1600200"/>
          </a:xfrm>
        </p:grpSpPr>
        <p:pic>
          <p:nvPicPr>
            <p:cNvPr id="37" name="Picture 6" descr="http://900igr.net/datai/istorija/Grazhdanskaja-vojna-1918/0033-030-Grazhdanskaja-vojna-191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95750" y="5267325"/>
              <a:ext cx="5048250" cy="159067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</p:pic>
        <p:sp>
          <p:nvSpPr>
            <p:cNvPr id="38" name="Прямоугольник 37"/>
            <p:cNvSpPr/>
            <p:nvPr/>
          </p:nvSpPr>
          <p:spPr>
            <a:xfrm>
              <a:off x="4495800" y="5257800"/>
              <a:ext cx="1331968" cy="461665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Перекоп</a:t>
              </a:r>
              <a:endParaRPr lang="ru-RU" sz="24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191000" y="2514600"/>
            <a:ext cx="2944092" cy="2266951"/>
            <a:chOff x="2743200" y="1828800"/>
            <a:chExt cx="2944092" cy="2266951"/>
          </a:xfrm>
        </p:grpSpPr>
        <p:pic>
          <p:nvPicPr>
            <p:cNvPr id="40" name="Picture 10" descr="http://900igr.net/datai/mkhk/Modernizm-v-arkhitekture/0043-106-Arkhitektory-bratja-Vesnin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200" y="1828800"/>
              <a:ext cx="2944092" cy="2266951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</p:pic>
        <p:sp>
          <p:nvSpPr>
            <p:cNvPr id="41" name="Прямоугольник 40"/>
            <p:cNvSpPr/>
            <p:nvPr/>
          </p:nvSpPr>
          <p:spPr>
            <a:xfrm>
              <a:off x="2971800" y="3352800"/>
              <a:ext cx="1582484" cy="461665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Днепрогэс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023755" y="0"/>
            <a:ext cx="3120245" cy="2057400"/>
            <a:chOff x="5844988" y="2514600"/>
            <a:chExt cx="3120245" cy="2057400"/>
          </a:xfrm>
        </p:grpSpPr>
        <p:pic>
          <p:nvPicPr>
            <p:cNvPr id="43" name="Picture 8" descr="http://newzz.in.ua/uploads/posts/2011-05/1304923109_1304913183_1250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44988" y="2514600"/>
              <a:ext cx="3025588" cy="20574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</p:pic>
        <p:sp>
          <p:nvSpPr>
            <p:cNvPr id="44" name="Прямоугольник 43"/>
            <p:cNvSpPr/>
            <p:nvPr/>
          </p:nvSpPr>
          <p:spPr>
            <a:xfrm>
              <a:off x="5874643" y="2514600"/>
              <a:ext cx="3090590" cy="430887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200" b="1" dirty="0" smtClean="0"/>
                <a:t>Великая Отечественная</a:t>
              </a:r>
              <a:endParaRPr lang="ru-RU" sz="2200" b="1" dirty="0"/>
            </a:p>
          </p:txBody>
        </p:sp>
      </p:grpSp>
      <p:pic>
        <p:nvPicPr>
          <p:cNvPr id="45" name="Picture 12" descr="http://www.bolhov.ru/images/fbfiles/images/_______________-37f9f5a0c2796f779963dbf66632fb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2286000"/>
            <a:ext cx="2877691" cy="198119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46" name="Picture 14" descr="http://positime.ru/uploads/2012/10/gagar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990600"/>
            <a:ext cx="2682240" cy="1676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grpSp>
        <p:nvGrpSpPr>
          <p:cNvPr id="47" name="Группа 46"/>
          <p:cNvGrpSpPr/>
          <p:nvPr/>
        </p:nvGrpSpPr>
        <p:grpSpPr>
          <a:xfrm>
            <a:off x="304800" y="304800"/>
            <a:ext cx="2466009" cy="1851819"/>
            <a:chOff x="0" y="-1242219"/>
            <a:chExt cx="3456609" cy="2484438"/>
          </a:xfrm>
        </p:grpSpPr>
        <p:pic>
          <p:nvPicPr>
            <p:cNvPr id="48" name="Picture 16" descr="http://pics2.pokazuha.ru/p442/p/4/7127751f4p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-1242219"/>
              <a:ext cx="3456609" cy="2484438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</p:pic>
        <p:sp>
          <p:nvSpPr>
            <p:cNvPr id="49" name="Прямоугольник 48"/>
            <p:cNvSpPr/>
            <p:nvPr/>
          </p:nvSpPr>
          <p:spPr>
            <a:xfrm>
              <a:off x="2349813" y="-886031"/>
              <a:ext cx="807850" cy="461665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БАМ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 descr="http://www.eduvluki.ru/admin/data/razdel/218/publ/11515/00579556.jpg"/>
          <p:cNvPicPr>
            <a:picLocks noChangeAspect="1" noChangeArrowheads="1"/>
          </p:cNvPicPr>
          <p:nvPr/>
        </p:nvPicPr>
        <p:blipFill>
          <a:blip r:embed="rId2" cstate="print"/>
          <a:srcRect b="87811"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638800" y="381000"/>
            <a:ext cx="2304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spc="210" dirty="0" smtClean="0">
                <a:solidFill>
                  <a:srgbClr val="C00000"/>
                </a:solidFill>
              </a:rPr>
              <a:t>Награды? </a:t>
            </a:r>
            <a:endParaRPr lang="ru-RU" sz="3200" b="1" i="1" spc="21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3400"/>
            <a:ext cx="2441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Три  Ордена Ленина</a:t>
            </a:r>
            <a:endParaRPr lang="ru-RU" sz="2000" b="1" dirty="0"/>
          </a:p>
        </p:txBody>
      </p:sp>
      <p:pic>
        <p:nvPicPr>
          <p:cNvPr id="16" name="Picture 2" descr="http://img1.liveinternet.ru/images/attach/c/4/80/875/80875377_large_02_ordena_lenina.jpg"/>
          <p:cNvPicPr>
            <a:picLocks noChangeAspect="1" noChangeArrowheads="1"/>
          </p:cNvPicPr>
          <p:nvPr/>
        </p:nvPicPr>
        <p:blipFill>
          <a:blip r:embed="rId3" cstate="print"/>
          <a:srcRect l="51011"/>
          <a:stretch>
            <a:fillRect/>
          </a:stretch>
        </p:blipFill>
        <p:spPr bwMode="auto">
          <a:xfrm>
            <a:off x="0" y="990600"/>
            <a:ext cx="1520190" cy="2895600"/>
          </a:xfrm>
          <a:prstGeom prst="snip2DiagRect">
            <a:avLst/>
          </a:prstGeom>
          <a:noFill/>
        </p:spPr>
      </p:pic>
      <p:pic>
        <p:nvPicPr>
          <p:cNvPr id="17" name="Picture 2" descr="http://img1.liveinternet.ru/images/attach/c/4/80/875/80875377_large_02_ordena_lenina.jpg"/>
          <p:cNvPicPr>
            <a:picLocks noChangeAspect="1" noChangeArrowheads="1"/>
          </p:cNvPicPr>
          <p:nvPr/>
        </p:nvPicPr>
        <p:blipFill>
          <a:blip r:embed="rId3" cstate="print"/>
          <a:srcRect l="51011"/>
          <a:stretch>
            <a:fillRect/>
          </a:stretch>
        </p:blipFill>
        <p:spPr bwMode="auto">
          <a:xfrm>
            <a:off x="1981200" y="990600"/>
            <a:ext cx="1520190" cy="2895600"/>
          </a:xfrm>
          <a:prstGeom prst="snip2DiagRect">
            <a:avLst/>
          </a:prstGeom>
          <a:noFill/>
        </p:spPr>
      </p:pic>
      <p:pic>
        <p:nvPicPr>
          <p:cNvPr id="18" name="Picture 2" descr="http://img1.liveinternet.ru/images/attach/c/4/80/875/80875377_large_02_ordena_lenina.jpg"/>
          <p:cNvPicPr>
            <a:picLocks noChangeAspect="1" noChangeArrowheads="1"/>
          </p:cNvPicPr>
          <p:nvPr/>
        </p:nvPicPr>
        <p:blipFill>
          <a:blip r:embed="rId3" cstate="print"/>
          <a:srcRect l="51011"/>
          <a:stretch>
            <a:fillRect/>
          </a:stretch>
        </p:blipFill>
        <p:spPr bwMode="auto">
          <a:xfrm>
            <a:off x="1066800" y="3733800"/>
            <a:ext cx="1520190" cy="2895600"/>
          </a:xfrm>
          <a:prstGeom prst="snip2Diag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410200" y="1447800"/>
            <a:ext cx="3027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Орден Красного Знамени</a:t>
            </a:r>
            <a:endParaRPr lang="ru-RU" sz="2000" b="1" dirty="0"/>
          </a:p>
        </p:txBody>
      </p:sp>
      <p:pic>
        <p:nvPicPr>
          <p:cNvPr id="26" name="Picture 6" descr="http://www.kupsilla.ru/ord/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990600"/>
            <a:ext cx="1447800" cy="294037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3048000" y="4495800"/>
            <a:ext cx="2778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Орден Красной Звезды</a:t>
            </a:r>
            <a:endParaRPr lang="ru-RU" sz="2000" b="1" dirty="0"/>
          </a:p>
        </p:txBody>
      </p:sp>
      <p:pic>
        <p:nvPicPr>
          <p:cNvPr id="28" name="Picture 8" descr="http://s47.radikal.ru/i115/1011/f2/9d4523bf47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953000"/>
            <a:ext cx="1638397" cy="1609725"/>
          </a:xfrm>
          <a:prstGeom prst="snipRoundRect">
            <a:avLst>
              <a:gd name="adj1" fmla="val 33708"/>
              <a:gd name="adj2" fmla="val 16667"/>
            </a:avLst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5398744" y="6172200"/>
            <a:ext cx="3745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Орден Октябрьской революции</a:t>
            </a:r>
            <a:endParaRPr lang="ru-RU" sz="2000" b="1" dirty="0"/>
          </a:p>
        </p:txBody>
      </p:sp>
      <p:pic>
        <p:nvPicPr>
          <p:cNvPr id="30" name="Picture 10" descr="http://www.touristplaces.ru/Uploaded/point_photos/point716_OrderOfTheOctoberRevolu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200400"/>
            <a:ext cx="1447800" cy="2915034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inomania.ru/images/film/np_2zejt.jpg?6248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6615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ombarovka.ru/images/2012-08-17/celina-i-selskoe-xozyajstvo-dombarovskogo-rajon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3276600" cy="253240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grpSp>
        <p:nvGrpSpPr>
          <p:cNvPr id="5" name="Группа 4"/>
          <p:cNvGrpSpPr/>
          <p:nvPr/>
        </p:nvGrpSpPr>
        <p:grpSpPr>
          <a:xfrm>
            <a:off x="2819400" y="1828800"/>
            <a:ext cx="3267867" cy="2326783"/>
            <a:chOff x="4648200" y="457199"/>
            <a:chExt cx="2438400" cy="1717183"/>
          </a:xfrm>
        </p:grpSpPr>
        <p:pic>
          <p:nvPicPr>
            <p:cNvPr id="30724" name="Picture 4" descr="http://im5-tub-ru.yandex.net/i?id=13396633-22-72&amp;n=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457199"/>
              <a:ext cx="2438400" cy="1717183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5899087" y="1581922"/>
              <a:ext cx="1023497" cy="476997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"</a:t>
              </a:r>
              <a:r>
                <a:rPr lang="ru-RU" b="1" dirty="0" smtClean="0">
                  <a:solidFill>
                    <a:schemeClr val="bg1"/>
                  </a:solidFill>
                </a:rPr>
                <a:t>Комсомол</a:t>
              </a:r>
              <a:r>
                <a:rPr lang="ru-RU" dirty="0" smtClean="0">
                  <a:solidFill>
                    <a:schemeClr val="bg1"/>
                  </a:solidFill>
                </a:rPr>
                <a:t> </a:t>
              </a:r>
            </a:p>
            <a:p>
              <a:r>
                <a:rPr lang="ru-RU" b="1" dirty="0" smtClean="0">
                  <a:solidFill>
                    <a:schemeClr val="bg1"/>
                  </a:solidFill>
                </a:rPr>
                <a:t>Магнитки</a:t>
              </a:r>
              <a:r>
                <a:rPr lang="ru-RU" dirty="0" smtClean="0">
                  <a:solidFill>
                    <a:schemeClr val="bg1"/>
                  </a:solidFill>
                </a:rPr>
                <a:t>" 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172200" y="3124200"/>
            <a:ext cx="2829052" cy="3733800"/>
            <a:chOff x="5848223" y="2590800"/>
            <a:chExt cx="3057652" cy="3962400"/>
          </a:xfrm>
        </p:grpSpPr>
        <p:pic>
          <p:nvPicPr>
            <p:cNvPr id="30726" name="Picture 6" descr="http://retro.zp.ua/uploads/gallery/main/4/dneprostroy-1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48223" y="2590800"/>
              <a:ext cx="3057652" cy="3962400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5943600" y="2667000"/>
              <a:ext cx="1995675" cy="646331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ru-RU" dirty="0" smtClean="0"/>
                <a:t> </a:t>
              </a:r>
              <a:r>
                <a:rPr lang="ru-RU" b="1" dirty="0" smtClean="0"/>
                <a:t>на строительстве </a:t>
              </a:r>
            </a:p>
            <a:p>
              <a:r>
                <a:rPr lang="ru-RU" b="1" dirty="0" smtClean="0"/>
                <a:t>Днепрогэса</a:t>
              </a:r>
              <a:endParaRPr lang="ru-RU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52400" y="3657600"/>
            <a:ext cx="3505200" cy="2362200"/>
            <a:chOff x="304800" y="3810000"/>
            <a:chExt cx="4121121" cy="2743200"/>
          </a:xfrm>
        </p:grpSpPr>
        <p:pic>
          <p:nvPicPr>
            <p:cNvPr id="30728" name="Picture 8" descr="http://lisichansk.com.ua/wp-content/uploads/2013/02/ugo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3810000"/>
              <a:ext cx="4121121" cy="2743200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304800" y="3810000"/>
              <a:ext cx="2306543" cy="750578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На</a:t>
              </a:r>
              <a:r>
                <a:rPr lang="ru-RU" dirty="0" smtClean="0">
                  <a:solidFill>
                    <a:schemeClr val="bg1"/>
                  </a:solidFill>
                </a:rPr>
                <a:t> </a:t>
              </a:r>
              <a:r>
                <a:rPr lang="ru-RU" b="1" dirty="0" smtClean="0">
                  <a:solidFill>
                    <a:schemeClr val="bg1"/>
                  </a:solidFill>
                </a:rPr>
                <a:t>шахте</a:t>
              </a:r>
              <a:r>
                <a:rPr lang="ru-RU" dirty="0" smtClean="0">
                  <a:solidFill>
                    <a:schemeClr val="bg1"/>
                  </a:solidFill>
                </a:rPr>
                <a:t> </a:t>
              </a:r>
            </a:p>
            <a:p>
              <a:r>
                <a:rPr lang="ru-RU" dirty="0" smtClean="0">
                  <a:solidFill>
                    <a:schemeClr val="bg1"/>
                  </a:solidFill>
                </a:rPr>
                <a:t>"</a:t>
              </a:r>
              <a:r>
                <a:rPr lang="ru-RU" b="1" dirty="0" smtClean="0">
                  <a:solidFill>
                    <a:schemeClr val="bg1"/>
                  </a:solidFill>
                </a:rPr>
                <a:t>Комсомольская</a:t>
              </a:r>
              <a:r>
                <a:rPr lang="ru-RU" dirty="0" smtClean="0">
                  <a:solidFill>
                    <a:schemeClr val="bg1"/>
                  </a:solidFill>
                </a:rPr>
                <a:t>"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572000" y="533400"/>
            <a:ext cx="4343400" cy="2416017"/>
            <a:chOff x="3810000" y="228600"/>
            <a:chExt cx="4343400" cy="2416017"/>
          </a:xfrm>
        </p:grpSpPr>
        <p:pic>
          <p:nvPicPr>
            <p:cNvPr id="30730" name="Picture 10" descr="http://i165.photobucket.com/albums/u54/devol_photo/193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0" y="228600"/>
              <a:ext cx="4343400" cy="2416017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3886200" y="228600"/>
              <a:ext cx="3278654" cy="36933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Комсомольцы</a:t>
              </a:r>
              <a:r>
                <a:rPr lang="ru-RU" dirty="0" smtClean="0"/>
                <a:t>-</a:t>
              </a:r>
              <a:r>
                <a:rPr lang="ru-RU" b="1" dirty="0" smtClean="0"/>
                <a:t>метростроевцы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429000" y="4611469"/>
            <a:ext cx="4343400" cy="2246531"/>
            <a:chOff x="3124200" y="4800600"/>
            <a:chExt cx="4114800" cy="1865531"/>
          </a:xfrm>
        </p:grpSpPr>
        <p:pic>
          <p:nvPicPr>
            <p:cNvPr id="30732" name="Picture 12" descr="http://www.proza.ru/pics/2011/01/10/688.jpg"/>
            <p:cNvPicPr>
              <a:picLocks noChangeAspect="1" noChangeArrowheads="1"/>
            </p:cNvPicPr>
            <p:nvPr/>
          </p:nvPicPr>
          <p:blipFill>
            <a:blip r:embed="rId7" cstate="print"/>
            <a:srcRect l="2204" t="5755" r="3030" b="4077"/>
            <a:stretch>
              <a:fillRect/>
            </a:stretch>
          </p:blipFill>
          <p:spPr bwMode="auto">
            <a:xfrm>
              <a:off x="3124200" y="4800600"/>
              <a:ext cx="2971800" cy="1624123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</p:pic>
        <p:sp>
          <p:nvSpPr>
            <p:cNvPr id="17" name="Прямоугольник 16"/>
            <p:cNvSpPr/>
            <p:nvPr/>
          </p:nvSpPr>
          <p:spPr>
            <a:xfrm>
              <a:off x="4038600" y="6019800"/>
              <a:ext cx="3200400" cy="646331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на уборку урожая</a:t>
              </a:r>
            </a:p>
            <a:p>
              <a:r>
                <a:rPr lang="ru-RU" b="1" dirty="0" smtClean="0">
                  <a:solidFill>
                    <a:schemeClr val="bg1"/>
                  </a:solidFill>
                </a:rPr>
                <a:t>в Казахстан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52400" y="152400"/>
            <a:ext cx="4962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100" dirty="0" smtClean="0">
                <a:solidFill>
                  <a:srgbClr val="C00000"/>
                </a:solidFill>
              </a:rPr>
              <a:t>Комсомольцы-добровольцы</a:t>
            </a:r>
            <a:endParaRPr lang="ru-RU" sz="2800" dirty="0"/>
          </a:p>
        </p:txBody>
      </p:sp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8" cstate="print"/>
          <a:srcRect l="33968" t="22916" r="33821" b="28125"/>
          <a:stretch>
            <a:fillRect/>
          </a:stretch>
        </p:blipFill>
        <p:spPr bwMode="auto">
          <a:xfrm>
            <a:off x="1" y="5881254"/>
            <a:ext cx="1143000" cy="97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77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 ВЛКСМ - Всесоюзный Ленинский Коммунистический союз молодежи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Igor</cp:lastModifiedBy>
  <cp:revision>89</cp:revision>
  <dcterms:created xsi:type="dcterms:W3CDTF">2013-10-24T13:28:26Z</dcterms:created>
  <dcterms:modified xsi:type="dcterms:W3CDTF">2015-08-25T16:08:38Z</dcterms:modified>
</cp:coreProperties>
</file>