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73" r:id="rId3"/>
    <p:sldId id="372" r:id="rId4"/>
    <p:sldId id="369" r:id="rId5"/>
    <p:sldId id="381" r:id="rId6"/>
    <p:sldId id="382" r:id="rId7"/>
    <p:sldId id="383" r:id="rId8"/>
    <p:sldId id="387" r:id="rId9"/>
    <p:sldId id="386" r:id="rId10"/>
    <p:sldId id="385" r:id="rId11"/>
    <p:sldId id="384" r:id="rId12"/>
    <p:sldId id="371" r:id="rId13"/>
    <p:sldId id="370" r:id="rId14"/>
    <p:sldId id="374" r:id="rId15"/>
    <p:sldId id="262" r:id="rId16"/>
    <p:sldId id="259" r:id="rId17"/>
    <p:sldId id="375" r:id="rId18"/>
    <p:sldId id="376" r:id="rId19"/>
    <p:sldId id="377" r:id="rId20"/>
    <p:sldId id="378" r:id="rId21"/>
    <p:sldId id="379" r:id="rId22"/>
    <p:sldId id="270" r:id="rId23"/>
    <p:sldId id="260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2895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CC68E-405F-4FE5-A220-EAA55A84C2F7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69F2-A962-4244-B3E1-02DAE004E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5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69F2-A962-4244-B3E1-02DAE004E2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.jpe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5604/valenta-mog.110/0_6c5c7_72bb6207_L.jpg" TargetMode="External"/><Relationship Id="rId11" Type="http://schemas.openxmlformats.org/officeDocument/2006/relationships/slide" Target="slide24.xml"/><Relationship Id="rId24" Type="http://schemas.openxmlformats.org/officeDocument/2006/relationships/image" Target="../media/image21.png"/><Relationship Id="rId32" Type="http://schemas.openxmlformats.org/officeDocument/2006/relationships/image" Target="../media/image29.jpe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4.jpeg"/><Relationship Id="rId9" Type="http://schemas.openxmlformats.org/officeDocument/2006/relationships/slide" Target="slide22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//upload.wikimedia.org/wikipedia/ru/4/43/%D0%90%D1%81%D1%82%D0%B0%D1%84%D1%8C%D0%B5%D0%B2_%D0%92%D0%9F.jp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Путешествие по страницам школьного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 учебника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843686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Учитель русского языка и литературы </a:t>
            </a:r>
            <a:endParaRPr lang="ru-RU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Петрова Вера Васильевна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МКОУ «Нечаевская ООШ»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Гусь-Хрустальный район </a:t>
            </a:r>
            <a:endParaRPr lang="ru-RU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Владимирская область</a:t>
            </a:r>
            <a:endParaRPr lang="ru-RU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5256584" cy="2476758"/>
          </a:xfrm>
        </p:spPr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литература </a:t>
            </a:r>
          </a:p>
          <a:p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6 класс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6" y="2780928"/>
            <a:ext cx="2193230" cy="2125517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"/>
            <a:ext cx="8892034" cy="68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3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19_f01b5ca15c8ad848c49e7682588efc89_1397321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19472"/>
            <a:ext cx="9145016" cy="770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0c02c57f3531d2b17daaf5b7e15949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11"/>
            <a:ext cx="8928992" cy="68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61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91264" cy="151703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</a:rPr>
              <a:t>Тест</a:t>
            </a:r>
            <a:endParaRPr lang="ru-RU" sz="24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83264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1.Что такое мифы?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а) представления человека о мире, сказание о происхождении богов и людей;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б) сказка;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в) неправда, ложь.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2.К двусложным размерам стиха относятся: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а) ямб;         б) хорей;          в) дактиль.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3. Что общего в тематике стихотворений М.Ю Лермонтова «Тучи»,  «Листок», «Утёс», «Парус»?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а) гражданская тематика;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б) вольнолюбие;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в) пейзаж4</a:t>
            </a:r>
          </a:p>
          <a:p>
            <a:r>
              <a:rPr lang="ru-RU" sz="1400" dirty="0">
                <a:solidFill>
                  <a:schemeClr val="bg1"/>
                </a:solidFill>
              </a:rPr>
              <a:t>г</a:t>
            </a:r>
            <a:r>
              <a:rPr lang="ru-RU" sz="1400" dirty="0" smtClean="0">
                <a:solidFill>
                  <a:schemeClr val="bg1"/>
                </a:solidFill>
              </a:rPr>
              <a:t>) тема одиночества.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4. Как называется трёхсложный размер стиха с ударением на втором слоге?</a:t>
            </a:r>
          </a:p>
          <a:p>
            <a:r>
              <a:rPr lang="ru-RU" sz="1400" dirty="0">
                <a:solidFill>
                  <a:schemeClr val="bg1"/>
                </a:solidFill>
              </a:rPr>
              <a:t>а</a:t>
            </a:r>
            <a:r>
              <a:rPr lang="ru-RU" sz="1400" dirty="0" smtClean="0">
                <a:solidFill>
                  <a:schemeClr val="bg1"/>
                </a:solidFill>
              </a:rPr>
              <a:t>) дактиль;          б) анапест;            в)амфибрахий.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5. Соотнесите:</a:t>
            </a:r>
          </a:p>
          <a:p>
            <a:r>
              <a:rPr lang="ru-RU" sz="1400" dirty="0">
                <a:solidFill>
                  <a:schemeClr val="bg1"/>
                </a:solidFill>
              </a:rPr>
              <a:t>а</a:t>
            </a:r>
            <a:r>
              <a:rPr lang="ru-RU" sz="1400" dirty="0" smtClean="0">
                <a:solidFill>
                  <a:schemeClr val="bg1"/>
                </a:solidFill>
              </a:rPr>
              <a:t>) изображение героев  в смешном виде                                                         а) сравнение</a:t>
            </a:r>
          </a:p>
          <a:p>
            <a:r>
              <a:rPr lang="ru-RU" sz="1400" dirty="0">
                <a:solidFill>
                  <a:schemeClr val="bg1"/>
                </a:solidFill>
              </a:rPr>
              <a:t>б</a:t>
            </a:r>
            <a:r>
              <a:rPr lang="ru-RU" sz="1400" dirty="0" smtClean="0">
                <a:solidFill>
                  <a:schemeClr val="bg1"/>
                </a:solidFill>
              </a:rPr>
              <a:t>) ход событий, развитие действия                                                                  б) юмор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</a:t>
            </a:r>
            <a:r>
              <a:rPr lang="ru-RU" sz="1400" dirty="0" smtClean="0">
                <a:solidFill>
                  <a:schemeClr val="bg1"/>
                </a:solidFill>
              </a:rPr>
              <a:t>) сопоставление, с помощью которого раскрывается малопонятное          в) </a:t>
            </a:r>
            <a:r>
              <a:rPr lang="ru-RU" sz="1400" dirty="0">
                <a:solidFill>
                  <a:schemeClr val="bg1"/>
                </a:solidFill>
              </a:rPr>
              <a:t>э</a:t>
            </a:r>
            <a:r>
              <a:rPr lang="ru-RU" sz="1400" dirty="0" smtClean="0">
                <a:solidFill>
                  <a:schemeClr val="bg1"/>
                </a:solidFill>
              </a:rPr>
              <a:t>лементы композиции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г</a:t>
            </a:r>
            <a:r>
              <a:rPr lang="ru-RU" sz="1400" dirty="0" smtClean="0">
                <a:solidFill>
                  <a:schemeClr val="bg1"/>
                </a:solidFill>
              </a:rPr>
              <a:t>) завязка, кульминация ,развязка                                                                     г) композиция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434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91264" cy="151703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</a:rPr>
              <a:t>Тест</a:t>
            </a:r>
            <a:endParaRPr lang="ru-RU" sz="24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83264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1.Что такое мифы?</a:t>
            </a:r>
          </a:p>
          <a:p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а) представления человека о мире, сказание о происхождении богов и людей</a:t>
            </a:r>
            <a:r>
              <a:rPr lang="ru-RU" sz="1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б) сказка;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в) неправда, ложь.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2.К двусложным размерам стиха относятся:</a:t>
            </a:r>
          </a:p>
          <a:p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а) ямб;         б) хорей;          </a:t>
            </a:r>
            <a:r>
              <a:rPr lang="ru-RU" sz="1400" dirty="0" smtClean="0">
                <a:solidFill>
                  <a:schemeClr val="bg1"/>
                </a:solidFill>
              </a:rPr>
              <a:t>в) дактиль.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3. Что общего в тематике стихотворений М.Ю Лермонтова «Тучи»,  «Листок», «Утёс», «Парус»?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а) гражданская тематика;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б) вольнолюбие;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в) пейзаж;</a:t>
            </a:r>
          </a:p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тема одиночества.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4. Как называется трёхсложный размер стиха с ударением на втором слоге?</a:t>
            </a:r>
          </a:p>
          <a:p>
            <a:r>
              <a:rPr lang="ru-RU" sz="1400" dirty="0">
                <a:solidFill>
                  <a:schemeClr val="bg1"/>
                </a:solidFill>
              </a:rPr>
              <a:t>а</a:t>
            </a:r>
            <a:r>
              <a:rPr lang="ru-RU" sz="1400" dirty="0" smtClean="0">
                <a:solidFill>
                  <a:schemeClr val="bg1"/>
                </a:solidFill>
              </a:rPr>
              <a:t>) дактиль;          б) анапест;           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в)амфибрахий.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5. Соотнесите:</a:t>
            </a:r>
          </a:p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изображение героев  в смешном виде                                                         </a:t>
            </a:r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а) сравнение</a:t>
            </a:r>
          </a:p>
          <a:p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ход событий, развитие действия                                                                 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б) юмор</a:t>
            </a:r>
          </a:p>
          <a:p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сопоставление, с помощью которого раскрывается малопонятное          </a:t>
            </a:r>
            <a:r>
              <a:rPr lang="ru-RU" sz="1400" dirty="0" smtClean="0">
                <a:solidFill>
                  <a:srgbClr val="C00000"/>
                </a:solidFill>
              </a:rPr>
              <a:t>в) </a:t>
            </a:r>
            <a:r>
              <a:rPr lang="ru-RU" sz="1400" dirty="0">
                <a:solidFill>
                  <a:srgbClr val="C00000"/>
                </a:solidFill>
              </a:rPr>
              <a:t>э</a:t>
            </a:r>
            <a:r>
              <a:rPr lang="ru-RU" sz="1400" dirty="0" smtClean="0">
                <a:solidFill>
                  <a:srgbClr val="C00000"/>
                </a:solidFill>
              </a:rPr>
              <a:t>лементы композиции</a:t>
            </a:r>
          </a:p>
          <a:p>
            <a:r>
              <a:rPr lang="ru-RU" sz="1400" dirty="0">
                <a:solidFill>
                  <a:srgbClr val="C00000"/>
                </a:solidFill>
              </a:rPr>
              <a:t>г</a:t>
            </a:r>
            <a:r>
              <a:rPr lang="ru-RU" sz="1400" dirty="0" smtClean="0">
                <a:solidFill>
                  <a:srgbClr val="C00000"/>
                </a:solidFill>
              </a:rPr>
              <a:t>) завязка, кульминация ,развязка                                                                     </a:t>
            </a:r>
            <a:r>
              <a:rPr lang="ru-RU" sz="1400" dirty="0" smtClean="0">
                <a:solidFill>
                  <a:srgbClr val="0070C0"/>
                </a:solidFill>
              </a:rPr>
              <a:t>г) композиция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56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prstTxWarp prst="textDeflate">
              <a:avLst/>
            </a:prstTxWarp>
            <a:norm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6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Назовите писателя</a:t>
            </a:r>
          </a:p>
        </p:txBody>
      </p:sp>
      <p:sp>
        <p:nvSpPr>
          <p:cNvPr id="7" name="Стрелка вправо с вырезом 6">
            <a:hlinkClick r:id="" action="ppaction://noaction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 Портреты русских писателей и поэтов. Портрет Тургенева И. С. Репродукция B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3262931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928662" y="550070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Худ. И.Е. Репин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54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3794" name="Picture 2" descr=" Портреты русских писателей и поэтов. Портрет Крылова И. А. Репродукция B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124744"/>
            <a:ext cx="3257573" cy="4493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642910" y="6072206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Худ. К.П. Брюллов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с вырезом 9">
            <a:hlinkClick r:id="" action="ppaction://noaction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21"/>
            <a:ext cx="5976664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S70x98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256584" cy="57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S70x98Fac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4176464" cy="55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71472" y="1142984"/>
            <a:ext cx="1000132" cy="928694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перфолента 23"/>
          <p:cNvSpPr/>
          <p:nvPr/>
        </p:nvSpPr>
        <p:spPr>
          <a:xfrm rot="3285983" flipV="1">
            <a:off x="7331191" y="2327990"/>
            <a:ext cx="1113682" cy="161177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перфолента 26"/>
          <p:cNvSpPr/>
          <p:nvPr/>
        </p:nvSpPr>
        <p:spPr>
          <a:xfrm rot="699463" flipV="1">
            <a:off x="4433579" y="1456533"/>
            <a:ext cx="1431241" cy="190204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перфолента 27"/>
          <p:cNvSpPr/>
          <p:nvPr/>
        </p:nvSpPr>
        <p:spPr>
          <a:xfrm rot="20105783" flipV="1">
            <a:off x="1533880" y="1639639"/>
            <a:ext cx="1670789" cy="189755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перфолента 29"/>
          <p:cNvSpPr/>
          <p:nvPr/>
        </p:nvSpPr>
        <p:spPr>
          <a:xfrm rot="15317860" flipV="1">
            <a:off x="297998" y="2793456"/>
            <a:ext cx="1349146" cy="146059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перфолента 30"/>
          <p:cNvSpPr/>
          <p:nvPr/>
        </p:nvSpPr>
        <p:spPr>
          <a:xfrm rot="15229996" flipV="1">
            <a:off x="412279" y="4949947"/>
            <a:ext cx="1451636" cy="164048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508318" y="4572008"/>
            <a:ext cx="33202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Тестирование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6379" y="5464983"/>
            <a:ext cx="3750117" cy="178564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Закончи предложение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2500306"/>
            <a:ext cx="3357586" cy="1571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000364" y="292893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Литгородок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7" name="Блок-схема: перфолента 36"/>
          <p:cNvSpPr/>
          <p:nvPr/>
        </p:nvSpPr>
        <p:spPr>
          <a:xfrm rot="9011077" flipV="1">
            <a:off x="6314834" y="5016383"/>
            <a:ext cx="2020356" cy="210282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ерфолента 37"/>
          <p:cNvSpPr/>
          <p:nvPr/>
        </p:nvSpPr>
        <p:spPr>
          <a:xfrm rot="10252445" flipV="1">
            <a:off x="1626943" y="6168293"/>
            <a:ext cx="3512805" cy="184339"/>
          </a:xfrm>
          <a:prstGeom prst="flowChartPunchedTape">
            <a:avLst/>
          </a:prstGeom>
          <a:blipFill>
            <a:blip r:embed="rId3" cstate="email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5" name="Picture 15" descr="http://im5-tub-ru.yandex.net/i?id=220042238-71-7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714356"/>
            <a:ext cx="1428750" cy="142875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3286116" y="128586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www.tmagma.ru</a:t>
            </a:r>
            <a:r>
              <a:rPr lang="en-US" sz="800" dirty="0" smtClean="0"/>
              <a:t> </a:t>
            </a:r>
            <a:endParaRPr lang="ru-RU" sz="800" dirty="0"/>
          </a:p>
        </p:txBody>
      </p:sp>
      <p:pic>
        <p:nvPicPr>
          <p:cNvPr id="44" name="Picture 2" descr="Картинка 73 из 19343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955" y="3000372"/>
            <a:ext cx="1590538" cy="142876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 rot="20249911">
            <a:off x="-132597" y="2637351"/>
            <a:ext cx="2648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Докажи свои знания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0420" name="Picture 4" descr="Картинка 161 из 1934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643446"/>
            <a:ext cx="2057475" cy="200026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 rot="20330347">
            <a:off x="64572" y="4538568"/>
            <a:ext cx="264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Разминка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881524">
            <a:off x="6964851" y="43228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Кроссворд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" name="Picture 6" descr="Домики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78" y="0"/>
            <a:ext cx="1357322" cy="2071678"/>
          </a:xfrm>
          <a:prstGeom prst="rect">
            <a:avLst/>
          </a:prstGeom>
          <a:noFill/>
        </p:spPr>
      </p:pic>
      <p:pic>
        <p:nvPicPr>
          <p:cNvPr id="53" name="Picture 8" descr="Домики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29190" y="4572008"/>
            <a:ext cx="1857388" cy="1643074"/>
          </a:xfrm>
          <a:prstGeom prst="rect">
            <a:avLst/>
          </a:prstGeom>
          <a:noFill/>
        </p:spPr>
      </p:pic>
      <p:pic>
        <p:nvPicPr>
          <p:cNvPr id="54" name="Picture 10" descr="Домики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286644" y="2714620"/>
            <a:ext cx="2009756" cy="1948977"/>
          </a:xfrm>
          <a:prstGeom prst="rect">
            <a:avLst/>
          </a:prstGeom>
          <a:noFill/>
        </p:spPr>
      </p:pic>
      <p:pic>
        <p:nvPicPr>
          <p:cNvPr id="2055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715372" y="6097242"/>
            <a:ext cx="428628" cy="760758"/>
          </a:xfrm>
          <a:prstGeom prst="rect">
            <a:avLst/>
          </a:prstGeom>
          <a:noFill/>
        </p:spPr>
      </p:pic>
      <p:pic>
        <p:nvPicPr>
          <p:cNvPr id="2056" name="Picture 8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715405" y="0"/>
            <a:ext cx="428596" cy="785794"/>
          </a:xfrm>
          <a:prstGeom prst="rect">
            <a:avLst/>
          </a:prstGeom>
          <a:noFill/>
        </p:spPr>
      </p:pic>
      <p:pic>
        <p:nvPicPr>
          <p:cNvPr id="2057" name="Picture 9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928926" y="1071546"/>
            <a:ext cx="330200" cy="577850"/>
          </a:xfrm>
          <a:prstGeom prst="rect">
            <a:avLst/>
          </a:prstGeom>
          <a:noFill/>
        </p:spPr>
      </p:pic>
      <p:pic>
        <p:nvPicPr>
          <p:cNvPr id="60421" name="Picture 5" descr="H:\7 класс\акулинина\domik76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714612" y="-285776"/>
            <a:ext cx="2214578" cy="214314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428859" y="-1"/>
            <a:ext cx="285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Моё любимое произведение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9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42976" y="1428736"/>
            <a:ext cx="428628" cy="760758"/>
          </a:xfrm>
          <a:prstGeom prst="rect">
            <a:avLst/>
          </a:prstGeom>
          <a:noFill/>
        </p:spPr>
      </p:pic>
      <p:pic>
        <p:nvPicPr>
          <p:cNvPr id="41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15206" y="3429000"/>
            <a:ext cx="428628" cy="760758"/>
          </a:xfrm>
          <a:prstGeom prst="rect">
            <a:avLst/>
          </a:prstGeom>
          <a:noFill/>
        </p:spPr>
      </p:pic>
      <p:pic>
        <p:nvPicPr>
          <p:cNvPr id="5126" name="Picture 6" descr="http://im3-tub-ru.yandex.net/i?id=810122269-05-7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155726" y="428604"/>
            <a:ext cx="1373258" cy="1500198"/>
          </a:xfrm>
          <a:prstGeom prst="rect">
            <a:avLst/>
          </a:prstGeom>
          <a:noFill/>
        </p:spPr>
      </p:pic>
      <p:pic>
        <p:nvPicPr>
          <p:cNvPr id="2058" name="Picture 10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0"/>
            <a:ext cx="369887" cy="760413"/>
          </a:xfrm>
          <a:prstGeom prst="rect">
            <a:avLst/>
          </a:prstGeom>
          <a:noFill/>
        </p:spPr>
      </p:pic>
      <p:pic>
        <p:nvPicPr>
          <p:cNvPr id="2059" name="Picture 11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1428736"/>
            <a:ext cx="369887" cy="760413"/>
          </a:xfrm>
          <a:prstGeom prst="rect">
            <a:avLst/>
          </a:prstGeom>
          <a:noFill/>
        </p:spPr>
      </p:pic>
      <p:pic>
        <p:nvPicPr>
          <p:cNvPr id="2062" name="Picture 14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929190" y="5357826"/>
            <a:ext cx="269875" cy="409575"/>
          </a:xfrm>
          <a:prstGeom prst="rect">
            <a:avLst/>
          </a:prstGeom>
          <a:noFill/>
        </p:spPr>
      </p:pic>
      <p:pic>
        <p:nvPicPr>
          <p:cNvPr id="2063" name="Picture 15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000364" y="1428736"/>
            <a:ext cx="269875" cy="409575"/>
          </a:xfrm>
          <a:prstGeom prst="rect">
            <a:avLst/>
          </a:prstGeom>
          <a:noFill/>
        </p:spPr>
      </p:pic>
      <p:pic>
        <p:nvPicPr>
          <p:cNvPr id="2064" name="Picture 16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215074" y="5643578"/>
            <a:ext cx="269875" cy="409575"/>
          </a:xfrm>
          <a:prstGeom prst="rect">
            <a:avLst/>
          </a:prstGeom>
          <a:noFill/>
        </p:spPr>
      </p:pic>
      <p:pic>
        <p:nvPicPr>
          <p:cNvPr id="2065" name="Picture 17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214810" y="1357298"/>
            <a:ext cx="269875" cy="409575"/>
          </a:xfrm>
          <a:prstGeom prst="rect">
            <a:avLst/>
          </a:prstGeom>
          <a:noFill/>
        </p:spPr>
      </p:pic>
      <p:pic>
        <p:nvPicPr>
          <p:cNvPr id="2067" name="Picture 19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0" y="2143116"/>
            <a:ext cx="1643042" cy="28575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 rot="20175279">
            <a:off x="-216129" y="411135"/>
            <a:ext cx="253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Отдохнём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68" name="Picture 20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28596" y="6500834"/>
            <a:ext cx="1381125" cy="225425"/>
          </a:xfrm>
          <a:prstGeom prst="rect">
            <a:avLst/>
          </a:prstGeom>
          <a:noFill/>
        </p:spPr>
      </p:pic>
      <p:pic>
        <p:nvPicPr>
          <p:cNvPr id="2069" name="Picture 21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571604" y="1643050"/>
            <a:ext cx="347663" cy="571504"/>
          </a:xfrm>
          <a:prstGeom prst="rect">
            <a:avLst/>
          </a:prstGeom>
          <a:noFill/>
        </p:spPr>
      </p:pic>
      <p:pic>
        <p:nvPicPr>
          <p:cNvPr id="2066" name="Picture 18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6143636" y="1928802"/>
            <a:ext cx="1381125" cy="214314"/>
          </a:xfrm>
          <a:prstGeom prst="rect">
            <a:avLst/>
          </a:prstGeom>
          <a:noFill/>
        </p:spPr>
      </p:pic>
      <p:pic>
        <p:nvPicPr>
          <p:cNvPr id="2061" name="Picture 13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5643570" y="1928802"/>
            <a:ext cx="1071570" cy="285752"/>
          </a:xfrm>
          <a:prstGeom prst="rect">
            <a:avLst/>
          </a:prstGeom>
          <a:noFill/>
        </p:spPr>
      </p:pic>
      <p:pic>
        <p:nvPicPr>
          <p:cNvPr id="42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5715008" y="1032275"/>
            <a:ext cx="505124" cy="896527"/>
          </a:xfrm>
          <a:prstGeom prst="rect">
            <a:avLst/>
          </a:prstGeom>
          <a:noFill/>
        </p:spPr>
      </p:pic>
      <p:pic>
        <p:nvPicPr>
          <p:cNvPr id="57" name="Picture 15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794576">
            <a:off x="8044348" y="4097408"/>
            <a:ext cx="269875" cy="409575"/>
          </a:xfrm>
          <a:prstGeom prst="rect">
            <a:avLst/>
          </a:prstGeom>
          <a:noFill/>
        </p:spPr>
      </p:pic>
      <p:pic>
        <p:nvPicPr>
          <p:cNvPr id="58" name="Picture 15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878927">
            <a:off x="6191039" y="1741957"/>
            <a:ext cx="269875" cy="409575"/>
          </a:xfrm>
          <a:prstGeom prst="rect">
            <a:avLst/>
          </a:prstGeom>
          <a:noFill/>
        </p:spPr>
      </p:pic>
      <p:pic>
        <p:nvPicPr>
          <p:cNvPr id="63" name="Picture 13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 rot="492327">
            <a:off x="8592888" y="757653"/>
            <a:ext cx="630420" cy="330531"/>
          </a:xfrm>
          <a:prstGeom prst="rect">
            <a:avLst/>
          </a:prstGeom>
          <a:noFill/>
        </p:spPr>
      </p:pic>
      <p:pic>
        <p:nvPicPr>
          <p:cNvPr id="1031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643702" y="1928802"/>
            <a:ext cx="396875" cy="149225"/>
          </a:xfrm>
          <a:prstGeom prst="rect">
            <a:avLst/>
          </a:prstGeom>
          <a:noFill/>
        </p:spPr>
      </p:pic>
      <p:pic>
        <p:nvPicPr>
          <p:cNvPr id="61" name="Picture 13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 rot="20745868">
            <a:off x="6166189" y="1997137"/>
            <a:ext cx="1178052" cy="330531"/>
          </a:xfrm>
          <a:prstGeom prst="rect">
            <a:avLst/>
          </a:prstGeom>
          <a:noFill/>
        </p:spPr>
      </p:pic>
      <p:pic>
        <p:nvPicPr>
          <p:cNvPr id="70" name="Picture 7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rot="19551493" flipV="1">
            <a:off x="7277569" y="1726556"/>
            <a:ext cx="311090" cy="139312"/>
          </a:xfrm>
          <a:prstGeom prst="rect">
            <a:avLst/>
          </a:prstGeom>
          <a:noFill/>
        </p:spPr>
      </p:pic>
      <p:pic>
        <p:nvPicPr>
          <p:cNvPr id="1034" name="Picture 10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 rot="20040498">
            <a:off x="7211803" y="1719283"/>
            <a:ext cx="727008" cy="229989"/>
          </a:xfrm>
          <a:prstGeom prst="rect">
            <a:avLst/>
          </a:prstGeom>
          <a:noFill/>
        </p:spPr>
      </p:pic>
      <p:pic>
        <p:nvPicPr>
          <p:cNvPr id="72" name="Picture 21" descr="H:\7 класс\акулинина\фестиваль Открытый урок\domik76[1].pn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7500958" y="1214421"/>
            <a:ext cx="500066" cy="822031"/>
          </a:xfrm>
          <a:prstGeom prst="rect">
            <a:avLst/>
          </a:prstGeom>
          <a:noFill/>
        </p:spPr>
      </p:pic>
      <p:pic>
        <p:nvPicPr>
          <p:cNvPr id="73" name="Picture 14" descr="H:\7 класс\акулинина\фестиваль Открытый урок\45964[1]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1503992">
            <a:off x="7432136" y="1466618"/>
            <a:ext cx="269875" cy="409575"/>
          </a:xfrm>
          <a:prstGeom prst="rect">
            <a:avLst/>
          </a:prstGeom>
          <a:noFill/>
        </p:spPr>
      </p:pic>
      <p:pic>
        <p:nvPicPr>
          <p:cNvPr id="4" name="Picture 2" descr="C:\Users\Мама Марина\Desktop\377949 - копия.jp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2000232" y="4643446"/>
            <a:ext cx="728203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2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07639 L 0.21476 0.0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76 0.02616 L 0.51389 -0.141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9 -0.14189 L 0.59271 -0.5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71 -0.53032 L 0.30469 -0.64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49 -0.63773 L 0.00539 -0.5118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51181 L -0.04184 -0.30185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-0.30185 L 0.02569 0.068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S70x98Fac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759973"/>
            <a:ext cx="3929578" cy="55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192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S86x120Fac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980728"/>
            <a:ext cx="3631604" cy="50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10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solidFill>
                <a:srgbClr val="FFFF00"/>
              </a:solidFill>
            </a:endParaRPr>
          </a:p>
        </p:txBody>
      </p:sp>
      <p:pic>
        <p:nvPicPr>
          <p:cNvPr id="30722" name="Picture 2" descr=" Портреты русских писателей и поэтов. Портрет Некрасова Н. А. Репродукция B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111878"/>
            <a:ext cx="3761675" cy="4699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857224" y="5643578"/>
            <a:ext cx="3098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Худ. И.Н. Крамской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с вырезом 10">
            <a:hlinkClick r:id="" action="ppaction://noaction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5400" b="1" dirty="0" smtClean="0">
              <a:solidFill>
                <a:srgbClr val="FFFF00"/>
              </a:solidFill>
            </a:endParaRPr>
          </a:p>
        </p:txBody>
      </p:sp>
      <p:pic>
        <p:nvPicPr>
          <p:cNvPr id="29698" name="Picture 2" descr="Файл:Астафьев ВП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714715"/>
            <a:ext cx="2931238" cy="4059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Стрелка вправо с вырезом 11">
            <a:hlinkClick r:id="" action="ppaction://noaction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u="sng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3100" b="1" u="sng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3100" b="1" u="sng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3100" b="1" u="sng" dirty="0" smtClean="0">
                <a:solidFill>
                  <a:schemeClr val="bg1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3786182" y="1071546"/>
            <a:ext cx="521497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3009" name="Picture 1" descr="Картинка 1 из 852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361092"/>
            <a:ext cx="3520430" cy="4789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с вырезом 5">
            <a:hlinkClick r:id="" action="ppaction://noaction"/>
          </p:cNvPr>
          <p:cNvSpPr/>
          <p:nvPr/>
        </p:nvSpPr>
        <p:spPr>
          <a:xfrm>
            <a:off x="8501090" y="6429396"/>
            <a:ext cx="357190" cy="285752"/>
          </a:xfrm>
          <a:prstGeom prst="notchedRightArrow">
            <a:avLst>
              <a:gd name="adj1" fmla="val 50000"/>
              <a:gd name="adj2" fmla="val 4619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018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980728"/>
            <a:ext cx="13105810" cy="83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0021-038-Biografija-Prishv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5"/>
            <a:ext cx="8784976" cy="67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68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Ovchinnikov_Stanislav_Tolstyy_i_ton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726661" cy="65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25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52197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655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3507"/>
            <a:ext cx="9036496" cy="707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1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2735</TotalTime>
  <Words>367</Words>
  <Application>Microsoft Office PowerPoint</Application>
  <PresentationFormat>Экран (4:3)</PresentationFormat>
  <Paragraphs>70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Путешествие по страницам школьного  учебника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учебника литературы</dc:title>
  <dc:creator>Мама Марина</dc:creator>
  <cp:lastModifiedBy>AdmiN</cp:lastModifiedBy>
  <cp:revision>305</cp:revision>
  <dcterms:created xsi:type="dcterms:W3CDTF">2011-11-23T17:35:42Z</dcterms:created>
  <dcterms:modified xsi:type="dcterms:W3CDTF">2015-05-01T15:31:22Z</dcterms:modified>
</cp:coreProperties>
</file>