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429684" cy="464347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Героический подвиг русских солдат в Отечественной войне 1812 года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82489" y="4357694"/>
          <a:ext cx="224616" cy="1055046"/>
        </p:xfrm>
        <a:graphic>
          <a:graphicData uri="http://schemas.openxmlformats.org/drawingml/2006/table">
            <a:tbl>
              <a:tblPr/>
              <a:tblGrid>
                <a:gridCol w="224616"/>
              </a:tblGrid>
              <a:tr h="10550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608" marR="996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1472" y="5143512"/>
            <a:ext cx="7786742" cy="211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200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Бивуак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– стоянка войск в поле для ночлега или отдыха;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dirty="0"/>
          </a:p>
        </p:txBody>
      </p:sp>
      <p:pic>
        <p:nvPicPr>
          <p:cNvPr id="6" name="Рисунок 5" descr="Biv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7929586" cy="4955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1571612"/>
            <a:ext cx="4000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4000" u="sng" dirty="0" smtClean="0">
                <a:latin typeface="Times New Roman"/>
                <a:ea typeface="Calibri"/>
                <a:cs typeface="Times New Roman"/>
              </a:rPr>
              <a:t>Редут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 – полевое укрепление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4000" dirty="0" smtClean="0">
              <a:ea typeface="Calibri"/>
              <a:cs typeface="Times New Roman"/>
            </a:endParaRPr>
          </a:p>
        </p:txBody>
      </p:sp>
      <p:pic>
        <p:nvPicPr>
          <p:cNvPr id="3" name="Рисунок 2" descr="300fdecf59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857784" cy="6377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29000"/>
            <a:ext cx="8929718" cy="201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4400" u="sng" dirty="0" smtClean="0">
                <a:latin typeface="Times New Roman"/>
                <a:ea typeface="Calibri"/>
                <a:cs typeface="Times New Roman"/>
              </a:rPr>
              <a:t>Лафет </a:t>
            </a:r>
            <a:r>
              <a:rPr lang="ru-RU" sz="4400" dirty="0" smtClean="0">
                <a:latin typeface="Times New Roman"/>
                <a:ea typeface="Calibri"/>
                <a:cs typeface="Times New Roman"/>
              </a:rPr>
              <a:t>– станок, на котором укрепляется пушка</a:t>
            </a:r>
            <a:r>
              <a:rPr lang="ru-RU" sz="44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4400" dirty="0" smtClean="0">
              <a:ea typeface="Calibri"/>
              <a:cs typeface="Times New Roman"/>
            </a:endParaRPr>
          </a:p>
        </p:txBody>
      </p:sp>
      <p:pic>
        <p:nvPicPr>
          <p:cNvPr id="3" name="Рисунок 2" descr="827551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21478" cy="3376618"/>
          </a:xfrm>
          <a:prstGeom prst="rect">
            <a:avLst/>
          </a:prstGeom>
        </p:spPr>
      </p:pic>
      <p:pic>
        <p:nvPicPr>
          <p:cNvPr id="4" name="Рисунок 3" descr="pus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7" y="0"/>
            <a:ext cx="4840485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3786190"/>
            <a:ext cx="4572000" cy="2763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4000" u="sng" dirty="0" smtClean="0">
                <a:latin typeface="Times New Roman"/>
                <a:ea typeface="Calibri"/>
                <a:cs typeface="Times New Roman"/>
              </a:rPr>
              <a:t>Кивер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 – высокий головной убор у военных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4000" dirty="0" smtClean="0">
              <a:ea typeface="Calibri"/>
              <a:cs typeface="Times New Roman"/>
            </a:endParaRPr>
          </a:p>
        </p:txBody>
      </p:sp>
      <p:pic>
        <p:nvPicPr>
          <p:cNvPr id="3" name="Рисунок 2" descr="488px-Shako-p1000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00528" cy="4910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1785926"/>
            <a:ext cx="4572000" cy="2763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4000" u="sng" dirty="0" smtClean="0">
                <a:latin typeface="Times New Roman"/>
                <a:ea typeface="Calibri"/>
                <a:cs typeface="Times New Roman"/>
              </a:rPr>
              <a:t>Улан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– солдат или офицер лёгкой конницы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4000" dirty="0" smtClean="0">
              <a:ea typeface="Calibri"/>
              <a:cs typeface="Times New Roman"/>
            </a:endParaRPr>
          </a:p>
        </p:txBody>
      </p:sp>
      <p:pic>
        <p:nvPicPr>
          <p:cNvPr id="3" name="Рисунок 2" descr="e06960fd5c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3929058" cy="547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571612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4400" u="sng" dirty="0" smtClean="0">
                <a:latin typeface="Times New Roman"/>
                <a:ea typeface="Calibri"/>
                <a:cs typeface="Times New Roman"/>
              </a:rPr>
              <a:t>Драгун</a:t>
            </a:r>
            <a:r>
              <a:rPr lang="ru-RU" sz="4400" dirty="0" smtClean="0">
                <a:latin typeface="Times New Roman"/>
                <a:ea typeface="Calibri"/>
                <a:cs typeface="Times New Roman"/>
              </a:rPr>
              <a:t> – солдат или офицер кавалерии</a:t>
            </a:r>
            <a:r>
              <a:rPr lang="ru-RU" sz="44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4400" dirty="0" smtClean="0">
              <a:ea typeface="Calibri"/>
              <a:cs typeface="Times New Roman"/>
            </a:endParaRPr>
          </a:p>
        </p:txBody>
      </p:sp>
      <p:pic>
        <p:nvPicPr>
          <p:cNvPr id="3" name="Рисунок 2" descr="685614_html_m3904c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57146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500042"/>
            <a:ext cx="4572000" cy="2608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800" u="sng" dirty="0" smtClean="0">
                <a:latin typeface="Times New Roman"/>
                <a:ea typeface="Calibri"/>
                <a:cs typeface="Times New Roman"/>
              </a:rPr>
              <a:t>Картечь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– артиллерийский снаряд, предназначенный; для поражения противника на близком расстоянии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2800" dirty="0" smtClean="0">
              <a:ea typeface="Calibri"/>
              <a:cs typeface="Times New Roman"/>
            </a:endParaRPr>
          </a:p>
        </p:txBody>
      </p:sp>
      <p:pic>
        <p:nvPicPr>
          <p:cNvPr id="4" name="Рисунок 3" descr="4157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425924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2071678"/>
            <a:ext cx="4572000" cy="1840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4000" u="sng" dirty="0" smtClean="0">
                <a:latin typeface="Times New Roman"/>
                <a:ea typeface="Calibri"/>
                <a:cs typeface="Times New Roman"/>
              </a:rPr>
              <a:t>Сеча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 – сражение, битва</a:t>
            </a:r>
            <a:r>
              <a:rPr lang="ru-RU" sz="40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4000" dirty="0" smtClean="0">
              <a:ea typeface="Calibri"/>
              <a:cs typeface="Times New Roman"/>
            </a:endParaRPr>
          </a:p>
        </p:txBody>
      </p:sp>
      <p:pic>
        <p:nvPicPr>
          <p:cNvPr id="4" name="Рисунок 3" descr="240_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6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8858280" cy="39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5400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Хват </a:t>
            </a:r>
            <a:r>
              <a:rPr lang="ru-RU" sz="5400" dirty="0" smtClean="0">
                <a:latin typeface="Times New Roman" pitchFamily="18" charset="0"/>
                <a:ea typeface="Calibri"/>
                <a:cs typeface="Times New Roman" pitchFamily="18" charset="0"/>
              </a:rPr>
              <a:t>– удалой, смелый человек;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5400" u="sng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Басурманы</a:t>
            </a:r>
            <a:r>
              <a:rPr lang="ru-RU" sz="5400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ea typeface="Calibri"/>
                <a:cs typeface="Times New Roman" pitchFamily="18" charset="0"/>
              </a:rPr>
              <a:t>– враги</a:t>
            </a: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52" y="571484"/>
          <a:ext cx="6551700" cy="5500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4114"/>
                <a:gridCol w="3357586"/>
              </a:tblGrid>
              <a:tr h="61119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 стихотворения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Цитата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191"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11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1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1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1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1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1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1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rmontov04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41463" cy="5929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1934" y="1214422"/>
            <a:ext cx="52864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Михаил Юрьевич Лермонтов 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1814 - 1841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27003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Худ. П.Е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Заболотский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1837 год.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765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1802"/>
                <a:gridCol w="6072198"/>
              </a:tblGrid>
              <a:tr h="5714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 стихотворения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Цитата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997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Отступление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47647"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99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3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3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3240" y="857232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«Мы долго очень отступали…»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71612"/>
            <a:ext cx="3071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места сражения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1928802"/>
            <a:ext cx="600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«И вот нашли большое поле…»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71744"/>
            <a:ext cx="27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Ожидание боя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643182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«Мы ждали третий день…»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3314"/>
            <a:ext cx="292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 сражением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3214686"/>
            <a:ext cx="5929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«Кто кивер чистил весь избитый, кто штык точил, ворча сердито…»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714884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Клятва верности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4143380"/>
            <a:ext cx="6072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 умереть мы обещали и клятву верности сдержали…»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429265"/>
            <a:ext cx="357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Бородинское сражение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1802" y="5042118"/>
            <a:ext cx="6072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«Ну ж, был денек! Сквозь дым летучий, Французы двинулись как тучи…», «Вам не видать таких сражений…»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2" grpId="0" build="p"/>
      <p:bldP spid="13" grpId="0" build="p"/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"/>
          <a:ext cx="9144000" cy="6429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678"/>
                <a:gridCol w="5929322"/>
              </a:tblGrid>
              <a:tr h="5429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 стихотворения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Цитата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7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Отступление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«Мы долго очень отступали….»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1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Выбор мета сражения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«И вот нашли большое поле…»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Ожидание боя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«Мы ждали третий день…»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33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 сражением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spc="-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«Кто кивер чистил весь избитый, кто штык точил, ворча сердито…»</a:t>
                      </a:r>
                      <a:endParaRPr lang="ru-RU" sz="2000" spc="-5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2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Клятва верности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«И умереть мы обещали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клятву верности сдержали…»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77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Бородинское сражение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spc="-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«Ну ж, был денек! Сквозь дым летучий , Французы двинулись как тучи…», «Вам не видать таких сражений…»</a:t>
                      </a:r>
                      <a:endParaRPr lang="ru-RU" sz="2000" spc="-5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3492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429132"/>
            <a:ext cx="285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 боя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4214818"/>
            <a:ext cx="5929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«Тогда считать мы стали раны, товарище считать…»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29264"/>
            <a:ext cx="285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5214950"/>
            <a:ext cx="5786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«Да, были люди в наше время, могучее лихое племя…»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429684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Определите тему стихотворения, о чём оно? 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9144000" cy="385765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стихотворение об одно из эпизодов Отечественной войны 1812 года. </a:t>
            </a:r>
            <a:r>
              <a:rPr lang="ru-RU" sz="4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изображение Бородинской битвы.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Какова идея произведения?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9144000" cy="3786214"/>
          </a:xfrm>
        </p:spPr>
        <p:txBody>
          <a:bodyPr>
            <a:noAutofit/>
          </a:bodyPr>
          <a:lstStyle/>
          <a:p>
            <a:r>
              <a:rPr lang="ru-RU" sz="4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Идея стихотворения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восхищение подвигом русских солдат: «Да, были люди в наше время, богатыри – не вы»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Обращение М. И. Кутузова к войскам накануне Бородинского сражения.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Художник Ю.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Атланов.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1982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brdn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8097285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Артиллеристы на Бородинском поле.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Иллюстрация к стихотворению М. Ю. Лермонтова «Бородино».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Художник В.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Шевченко. 1970-е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rdn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357298"/>
            <a:ext cx="5357850" cy="5282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поле Бородинском.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Художник А.С.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Чагадаев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1994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brdn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428736"/>
            <a:ext cx="5786478" cy="51264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sz="2700" spc="-50" dirty="0" smtClean="0">
                <a:latin typeface="Times New Roman" pitchFamily="18" charset="0"/>
                <a:cs typeface="Times New Roman" pitchFamily="18" charset="0"/>
              </a:rPr>
              <a:t>Герои Бородинской битвы.</a:t>
            </a:r>
            <a:br>
              <a:rPr lang="ru-RU" sz="2700" spc="-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spc="-50" dirty="0" smtClean="0">
                <a:latin typeface="Times New Roman" pitchFamily="18" charset="0"/>
                <a:cs typeface="Times New Roman" pitchFamily="18" charset="0"/>
              </a:rPr>
              <a:t>Иллюстрация к стихотворению М. Ю. Лермонтова «Бородино».</a:t>
            </a:r>
            <a:br>
              <a:rPr lang="ru-RU" sz="2700" spc="-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spc="-50" dirty="0" smtClean="0">
                <a:latin typeface="Times New Roman" pitchFamily="18" charset="0"/>
                <a:cs typeface="Times New Roman" pitchFamily="18" charset="0"/>
              </a:rPr>
              <a:t>Художник В. </a:t>
            </a:r>
            <a:r>
              <a:rPr lang="ru-RU" sz="2700" spc="-50" dirty="0" smtClean="0">
                <a:latin typeface="Times New Roman" pitchFamily="18" charset="0"/>
                <a:cs typeface="Times New Roman" pitchFamily="18" charset="0"/>
              </a:rPr>
              <a:t>Шевченко.</a:t>
            </a:r>
            <a:r>
              <a:rPr lang="ru-RU" sz="2700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1970-е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rdn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440142"/>
            <a:ext cx="4572032" cy="5417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Эпизод Бородинского сражения.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Иллюстрация к стихотворению М. Ю. Лермонтова «Бородино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Хромолитография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Богатова.</a:t>
            </a:r>
            <a:r>
              <a:rPr lang="ru-RU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1912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rdn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00174"/>
            <a:ext cx="7532972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00800" cy="1752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Выучить наизусть отрывок стихотворения «Бородино»;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Подготовить пересказ биографии М.Ю.Лермонтова ( стр. 150)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rmontov1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600475" cy="4500594"/>
          </a:xfrm>
          <a:prstGeom prst="rect">
            <a:avLst/>
          </a:prstGeom>
        </p:spPr>
      </p:pic>
      <p:pic>
        <p:nvPicPr>
          <p:cNvPr id="3" name="Рисунок 2" descr="lermonto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14290"/>
            <a:ext cx="3571900" cy="4497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86322"/>
            <a:ext cx="4000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Лермонтов Ю.П. , отец поэта.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Портрет работы неизвестного художника.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Масло. 1810-е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4786322"/>
            <a:ext cx="392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Лермонтова М.М., мать поэта.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Портрет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работы неизвестного художника.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Масло. 1810-е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bushk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4500594" cy="5709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4" y="1643050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Арсеньева Е.А., бабушка поэта.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Портрет работы неизвестного художника. Масло.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Начало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las-russia-1812-24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H="1" flipV="1">
            <a:off x="5643570" y="1846916"/>
            <a:ext cx="3214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Старая карта Российской империи.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Европейская часть России 1812 год.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p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5625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84263"/>
            <a:ext cx="7975389" cy="6088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4942" y="285728"/>
            <a:ext cx="392905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Генерал-фельдмаршал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Михаил Илларионович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Кутузов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Исторический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портрет, копия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репродукции портрета кисти Р.М. Волкова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utuz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889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4290"/>
            <a:ext cx="5817618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Напрасно ждал Наполеон…</a:t>
            </a:r>
          </a:p>
          <a:p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Напрасно ждал Наполеон.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Последним счастьем упоенный.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Москвы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коленопреклонной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 ключами старого Кремля: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Нет, не пошла Москва моя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 нему с повинной головою.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Не праздник,  не приемный дар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Она готовила пожар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Нетерпеливому герою</a:t>
            </a:r>
          </a:p>
          <a:p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А.С. Пушкин</a:t>
            </a:r>
          </a:p>
          <a:p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518</Words>
  <Application>Microsoft Office PowerPoint</Application>
  <PresentationFormat>Экран (4:3)</PresentationFormat>
  <Paragraphs>89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Героический подвиг русских солдат в Отечественной войне 1812 года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Определите тему стихотворения, о чём оно? </vt:lpstr>
      <vt:lpstr>Какова идея произведения?</vt:lpstr>
      <vt:lpstr>Обращение М. И. Кутузова к войскам накануне Бородинского сражения. Художник Ю. Атланов.1982 г.</vt:lpstr>
      <vt:lpstr>Артиллеристы на Бородинском поле. Иллюстрация к стихотворению М. Ю. Лермонтова «Бородино». Художник В. Шевченко. 1970-е гг.</vt:lpstr>
      <vt:lpstr>На поле Бородинском. Художник А.С. Чагадаев. 1994 г.</vt:lpstr>
      <vt:lpstr>Герои Бородинской битвы. Иллюстрация к стихотворению М. Ю. Лермонтова «Бородино». Художник В. Шевченко. 1970-е гг.</vt:lpstr>
      <vt:lpstr>Эпизод Бородинского сражения. Иллюстрация к стихотворению М. Ю. Лермонтова «Бородино». Хромолитография Н. Богатова. 1912 г.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Героический подвиг русских солдат в Отечественной войне 1812 года</dc:title>
  <dc:creator>User</dc:creator>
  <cp:lastModifiedBy>User</cp:lastModifiedBy>
  <cp:revision>16</cp:revision>
  <dcterms:created xsi:type="dcterms:W3CDTF">2014-12-01T19:18:02Z</dcterms:created>
  <dcterms:modified xsi:type="dcterms:W3CDTF">2014-12-02T04:29:41Z</dcterms:modified>
</cp:coreProperties>
</file>