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81B120-9B7E-485B-A169-362B9DC2EA87}" type="datetimeFigureOut">
              <a:rPr lang="ru-RU" smtClean="0"/>
              <a:t>30.08.2013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B30F9C-2417-4308-A289-C27DE81861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119" y="5301208"/>
            <a:ext cx="8496944" cy="93610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cs typeface="Aharoni" pitchFamily="2" charset="-79"/>
              </a:rPr>
              <a:t>Тема: «Наша Москва»</a:t>
            </a:r>
            <a:endParaRPr lang="ru-RU" sz="4000" b="1" dirty="0">
              <a:cs typeface="Aharoni" pitchFamily="2" charset="-79"/>
            </a:endParaRPr>
          </a:p>
        </p:txBody>
      </p:sp>
      <p:pic>
        <p:nvPicPr>
          <p:cNvPr id="1027" name="Picture 3" descr="C:\Users\Public\Pictures\Sample Pictures\St_%20Basils%20Cathedral,%20Moscow,%20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9" y="260648"/>
            <a:ext cx="8496944" cy="5152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520321"/>
            <a:ext cx="5741669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Москва</a:t>
            </a:r>
            <a:r>
              <a:rPr lang="ru-RU" dirty="0" smtClean="0"/>
              <a:t>- столица Российской федерации. Крупнейший по численности населения город России и её субъект — 11 979 529 чел. Расположена на реке Москве в центре Восточно-европейской равнины, в междуречье Оки и Волги. Как субъект федерации, Москва граничит с Московской  и Калужской областями.</a:t>
            </a:r>
          </a:p>
          <a:p>
            <a:endParaRPr lang="ru-RU" b="1" dirty="0"/>
          </a:p>
          <a:p>
            <a:r>
              <a:rPr lang="ru-RU" b="1" dirty="0" smtClean="0">
                <a:solidFill>
                  <a:srgbClr val="FF0000"/>
                </a:solidFill>
              </a:rPr>
              <a:t>Москва</a:t>
            </a:r>
            <a:r>
              <a:rPr lang="ru-RU" dirty="0" smtClean="0"/>
              <a:t> — важный туристический центр России; </a:t>
            </a:r>
            <a:r>
              <a:rPr lang="ru-RU" dirty="0" smtClean="0">
                <a:solidFill>
                  <a:srgbClr val="0070C0"/>
                </a:solidFill>
              </a:rPr>
              <a:t>Московский Кремль, Красная площадь, Новодевичий монастырь и Церковь Вознесения в Коломенском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/>
              <a:t>входят в список Всемирного наследия </a:t>
            </a:r>
            <a:r>
              <a:rPr lang="ru-RU" dirty="0" smtClean="0">
                <a:solidFill>
                  <a:srgbClr val="7030A0"/>
                </a:solidFill>
              </a:rPr>
              <a:t>ЮНЕСКО</a:t>
            </a:r>
            <a:r>
              <a:rPr lang="ru-RU" dirty="0" smtClean="0"/>
              <a:t>. Она является также важнейшим транспортным узлом. Город обслуживают 5 аэропортов, 9 железнодорожных вокзалов, 3 речных порта (имеется речное сообщение с морями бассейнов Атлантического и Северного Ледовитого океанов). С 1935 года в Москве работает метрополитен.</a:t>
            </a:r>
            <a:endParaRPr lang="ru-RU" dirty="0"/>
          </a:p>
        </p:txBody>
      </p:sp>
      <p:pic>
        <p:nvPicPr>
          <p:cNvPr id="2051" name="Picture 3" descr="C:\Users\Public\Pictures\Sample Pictures\Moscow_collage_new_(2012)_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97" y="520321"/>
            <a:ext cx="3032283" cy="581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0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60672" cy="8603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Коротко об Истории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9654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Название города происходит от названия реки</a:t>
            </a:r>
            <a:r>
              <a:rPr lang="ru-RU" b="1" dirty="0" smtClean="0"/>
              <a:t>.  </a:t>
            </a:r>
            <a:r>
              <a:rPr lang="ru-RU" b="1" dirty="0"/>
              <a:t>И</a:t>
            </a:r>
            <a:r>
              <a:rPr lang="ru-RU" b="1" dirty="0" smtClean="0"/>
              <a:t>сконным </a:t>
            </a:r>
            <a:r>
              <a:rPr lang="ru-RU" b="1" dirty="0"/>
              <a:t>значением слова было «жидкий, топкий, сырой, слякотный</a:t>
            </a:r>
            <a:r>
              <a:rPr lang="ru-RU" b="1" dirty="0" smtClean="0"/>
              <a:t>»</a:t>
            </a:r>
            <a:r>
              <a:rPr lang="ru-RU" b="1" baseline="30000" dirty="0" smtClean="0"/>
              <a:t>.</a:t>
            </a:r>
          </a:p>
          <a:p>
            <a:r>
              <a:rPr lang="ru-RU" b="1" baseline="30000" dirty="0" smtClean="0"/>
              <a:t> </a:t>
            </a:r>
            <a:r>
              <a:rPr lang="ru-RU" b="1" dirty="0"/>
              <a:t>Возраст Москвы точно не известен. Самые древние археологические находки на территории Москвы относятся к каменному веку. Первым достоверным летописным упоминанием о Москве считается указание </a:t>
            </a:r>
            <a:r>
              <a:rPr lang="ru-RU" b="1" dirty="0" err="1"/>
              <a:t>Ипатьевской</a:t>
            </a:r>
            <a:r>
              <a:rPr lang="ru-RU" b="1" dirty="0"/>
              <a:t> летописи на субботу 4 апреля 1147 года, когда ростово-суздальский князь Юрий Долгорукий принимал в городке под названием </a:t>
            </a:r>
            <a:r>
              <a:rPr lang="ru-RU" b="1" dirty="0" err="1"/>
              <a:t>Москов</a:t>
            </a:r>
            <a:r>
              <a:rPr lang="ru-RU" b="1" dirty="0"/>
              <a:t> своих друзей и союзников во главе с новгород-северским князем Святославом </a:t>
            </a:r>
            <a:r>
              <a:rPr lang="ru-RU" b="1" dirty="0" err="1" smtClean="0"/>
              <a:t>Ольговичем</a:t>
            </a:r>
            <a:r>
              <a:rPr lang="ru-RU" b="1" dirty="0" smtClean="0"/>
              <a:t>. </a:t>
            </a:r>
            <a:r>
              <a:rPr lang="ru-RU" b="1" dirty="0"/>
              <a:t>Тогда Москва была боярской усадьбой, конфискованной князем. По преданию изначально городок располагался на Красном холме (другое название — </a:t>
            </a:r>
            <a:r>
              <a:rPr lang="ru-RU" b="1" dirty="0" err="1"/>
              <a:t>Швивая</a:t>
            </a:r>
            <a:r>
              <a:rPr lang="ru-RU" b="1" dirty="0"/>
              <a:t> горка), в районе поздней Гончарной слободы (</a:t>
            </a:r>
            <a:r>
              <a:rPr lang="ru-RU" b="1" dirty="0" err="1"/>
              <a:t>совр</a:t>
            </a:r>
            <a:r>
              <a:rPr lang="ru-RU" b="1" dirty="0"/>
              <a:t>. Гончарная улица). </a:t>
            </a:r>
          </a:p>
        </p:txBody>
      </p:sp>
    </p:spTree>
    <p:extLst>
      <p:ext uri="{BB962C8B-B14F-4D97-AF65-F5344CB8AC3E}">
        <p14:creationId xmlns:p14="http://schemas.microsoft.com/office/powerpoint/2010/main" val="40293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127" y="1124744"/>
            <a:ext cx="7381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1918 году Москва стала столицей РСФСР, в 1922 году — СССР. В городе началось быстрое развитие транспортной инфраструктуры. Так, в 1924 году в Москве открылось автобусное движение, в 1933 году был запущен первый троллейбусный маршрут, а в 1935 году для пассажиров открылась первая линия метрополитена.</a:t>
            </a:r>
            <a:endParaRPr lang="ru-RU" dirty="0"/>
          </a:p>
        </p:txBody>
      </p:sp>
      <p:pic>
        <p:nvPicPr>
          <p:cNvPr id="3075" name="Picture 3" descr="C:\Users\Владелец-12\Pictures\1867_Moscow_panorama_mega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4969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7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2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Москва в наше время</a:t>
            </a:r>
          </a:p>
          <a:p>
            <a:endParaRPr lang="ru-RU" dirty="0"/>
          </a:p>
          <a:p>
            <a:r>
              <a:rPr lang="ru-RU" dirty="0" smtClean="0"/>
              <a:t>Связь Москвы и России неразрывна. Все, что выпало на долю России, в полной мере испытала и ее столица. 12 июня в Москве был провозглашен государственный суверенитет Российской Федерации, и с декабря 1991 г. Москва стала столицей России.</a:t>
            </a:r>
            <a:endParaRPr lang="ru-RU" dirty="0"/>
          </a:p>
        </p:txBody>
      </p:sp>
      <p:pic>
        <p:nvPicPr>
          <p:cNvPr id="4098" name="Picture 2" descr="C:\Users\Владелец-12\Pictures\Moscow_p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3507796"/>
            <a:ext cx="78123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78709"/>
            <a:ext cx="516078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Сегодня Москва - динамично развивающийся мегаполис, многие улицы и проспекты трудно узнать коренному москвичу, так сильно они преобразились. Похорошела Красная площадь, возродилась Манежная площадь, где создан подземный торгово-рекреационный центр, поражает своим размахом мемориальный комплекс на Поклонной горе, вознеслись над Москвой золотые купола Храма Христа Спасителя. Все это яркие свидетельства возрождения исторического облика столицы России. Ведь именно в ней сконцентрировались не только наши национальные, но и общечеловеческие святыни.</a:t>
            </a:r>
            <a:br>
              <a:rPr lang="ru-RU" dirty="0" smtClean="0"/>
            </a:br>
            <a:r>
              <a:rPr lang="ru-RU" dirty="0" smtClean="0"/>
              <a:t>Каждый памятник Москвы - это одна из страниц истории России. И грядущим поколениям важно не допустить больше попыток никакого правительства переписать или перечеркнуть историю, и разрушать с этой целью памятники старины, каменную летопись России.</a:t>
            </a:r>
            <a:endParaRPr lang="ru-RU" dirty="0"/>
          </a:p>
        </p:txBody>
      </p:sp>
      <p:pic>
        <p:nvPicPr>
          <p:cNvPr id="5122" name="Picture 2" descr="C:\Users\Public\Pictures\Sample Pictures\юю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76672"/>
            <a:ext cx="2857401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ublic\Pictures\Sample Pictures\iCA74DBH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72660"/>
            <a:ext cx="2857401" cy="17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ublic\Pictures\Sample Pictures\iCA1MSL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880320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4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218</TotalTime>
  <Words>260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Аптека</vt:lpstr>
      <vt:lpstr>Тема: «Наша Москва»</vt:lpstr>
      <vt:lpstr>Презентация PowerPoint</vt:lpstr>
      <vt:lpstr>Коротко об Истории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«Наша Москва»</dc:title>
  <dc:creator>Владелец-12</dc:creator>
  <cp:lastModifiedBy>Владелец-12</cp:lastModifiedBy>
  <cp:revision>18</cp:revision>
  <dcterms:created xsi:type="dcterms:W3CDTF">2013-08-30T06:44:20Z</dcterms:created>
  <dcterms:modified xsi:type="dcterms:W3CDTF">2013-08-30T10:23:03Z</dcterms:modified>
</cp:coreProperties>
</file>