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72" r:id="rId4"/>
    <p:sldId id="264" r:id="rId5"/>
    <p:sldId id="265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A0E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913A8-90A8-4071-8E68-5C85E3C748F5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F9432-D731-4887-992C-4811DB6E6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E7135-7CA6-481A-B415-D925C000C139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E1A0-907C-44FC-91B6-12B8A9D23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0AF16-F85A-4A08-B20B-E7F360E20517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40326-BEC1-467C-9335-D6C83E724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BBCCE-1CE1-4B9E-89AC-4650282DC6D2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74972-DC87-4F3F-877D-E5659B232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05339-7DA9-4787-8006-0F84EBDFCBAB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82EAA-50C4-47B4-B378-110E1690C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4206-4A79-4FE5-A522-5DD0079F89C1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2581F-9F22-4184-A29D-66956003C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F9D35-D794-4928-B7BB-97DD78B5C58D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0F2ED-8759-4F28-B274-1150019F9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9EC54-3C72-4668-8891-E11E827F6398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BC381-7A49-4120-9190-4C703594C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B1D6E-6677-4984-91E5-059853F3A797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8F9B-0DA9-454C-B80E-9C4E4F5CC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8A581-DC70-4AC9-A891-708B44965563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55786-AF14-46C0-A513-8739CAB00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7CF3D-FD55-493C-9706-EEB80E4C4188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64638-3CE4-4AEC-B230-F4B30939C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FB5951-ACA1-482B-8454-BDD24564FA3E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8802C2-BA70-4B45-B5D0-75028100A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Detskie-pesni-Yuriy-Antonov---Ne-rvite-cvety-dob-E-Voronin(muzofon.com).mp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77"/>
          <p:cNvSpPr>
            <a:spLocks noChangeArrowheads="1" noChangeShapeType="1" noTextEdit="1"/>
          </p:cNvSpPr>
          <p:nvPr/>
        </p:nvSpPr>
        <p:spPr bwMode="auto">
          <a:xfrm>
            <a:off x="1752600" y="857250"/>
            <a:ext cx="57912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FFFF"/>
                    </a:gs>
                    <a:gs pos="100000">
                      <a:srgbClr val="354F97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Задание №1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CCFFFF"/>
                  </a:gs>
                  <a:gs pos="100000">
                    <a:srgbClr val="354F97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420888"/>
          <a:ext cx="8383687" cy="165618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95584"/>
                <a:gridCol w="454343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</a:tblGrid>
              <a:tr h="82809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C00000"/>
                          </a:solidFill>
                        </a:rPr>
                        <a:t>ы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008000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я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 б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00800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H="1">
            <a:off x="323528" y="3284984"/>
            <a:ext cx="36004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755576" y="2564904"/>
            <a:ext cx="36004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187624" y="2492896"/>
            <a:ext cx="36004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691680" y="3356992"/>
            <a:ext cx="36004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195736" y="2492896"/>
            <a:ext cx="36004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699792" y="2492896"/>
            <a:ext cx="36004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203848" y="3356992"/>
            <a:ext cx="36004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707904" y="3356992"/>
            <a:ext cx="36004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211960" y="2420888"/>
            <a:ext cx="36004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716016" y="3356992"/>
            <a:ext cx="36004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5220072" y="3356992"/>
            <a:ext cx="36004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652120" y="2492896"/>
            <a:ext cx="36004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228184" y="3284984"/>
            <a:ext cx="36004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6732240" y="3356992"/>
            <a:ext cx="36004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7164288" y="2492896"/>
            <a:ext cx="36004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7668344" y="2492896"/>
            <a:ext cx="36004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8172400" y="3284984"/>
            <a:ext cx="36004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77"/>
          <p:cNvSpPr>
            <a:spLocks noChangeArrowheads="1" noChangeShapeType="1" noTextEdit="1"/>
          </p:cNvSpPr>
          <p:nvPr/>
        </p:nvSpPr>
        <p:spPr bwMode="auto">
          <a:xfrm>
            <a:off x="1752600" y="857250"/>
            <a:ext cx="57912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i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CCFFFF"/>
                  </a:gs>
                  <a:gs pos="100000">
                    <a:srgbClr val="354F97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852936"/>
            <a:ext cx="7272808" cy="93610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ru-RU" sz="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20A0E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Тема: «Комнатные растения и уход за ними»</a:t>
            </a:r>
            <a:endParaRPr lang="ru-RU" sz="9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20A0E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77"/>
          <p:cNvSpPr>
            <a:spLocks noChangeArrowheads="1" noChangeShapeType="1" noTextEdit="1"/>
          </p:cNvSpPr>
          <p:nvPr/>
        </p:nvSpPr>
        <p:spPr bwMode="auto">
          <a:xfrm>
            <a:off x="1752600" y="857250"/>
            <a:ext cx="57912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i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CCFFFF"/>
                  </a:gs>
                  <a:gs pos="100000">
                    <a:srgbClr val="354F97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Рисунок 4" descr="s3img_6061667_828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052736"/>
            <a:ext cx="3324824" cy="2231132"/>
          </a:xfrm>
          <a:prstGeom prst="rect">
            <a:avLst/>
          </a:prstGeom>
        </p:spPr>
      </p:pic>
      <p:pic>
        <p:nvPicPr>
          <p:cNvPr id="6" name="Рисунок 5" descr="Bauhinia_purpur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052735"/>
            <a:ext cx="2952328" cy="2366663"/>
          </a:xfrm>
          <a:prstGeom prst="rect">
            <a:avLst/>
          </a:prstGeom>
        </p:spPr>
      </p:pic>
      <p:pic>
        <p:nvPicPr>
          <p:cNvPr id="7" name="Рисунок 6" descr="1giantfer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501008"/>
            <a:ext cx="4197846" cy="2626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3968" y="1124744"/>
            <a:ext cx="554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</a:t>
            </a:r>
          </a:p>
          <a:p>
            <a:r>
              <a:rPr lang="ru-RU" sz="1400" b="1" dirty="0" smtClean="0"/>
              <a:t>А</a:t>
            </a:r>
          </a:p>
          <a:p>
            <a:r>
              <a:rPr lang="ru-RU" sz="1400" b="1" dirty="0" smtClean="0"/>
              <a:t>К</a:t>
            </a:r>
          </a:p>
          <a:p>
            <a:r>
              <a:rPr lang="ru-RU" sz="1400" b="1" dirty="0" smtClean="0"/>
              <a:t>Т</a:t>
            </a:r>
          </a:p>
          <a:p>
            <a:r>
              <a:rPr lang="ru-RU" sz="1400" b="1" dirty="0" smtClean="0"/>
              <a:t>У</a:t>
            </a:r>
          </a:p>
          <a:p>
            <a:r>
              <a:rPr lang="ru-RU" sz="1400" b="1" dirty="0" smtClean="0"/>
              <a:t>С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56376" y="1124744"/>
            <a:ext cx="33855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Ф</a:t>
            </a:r>
          </a:p>
          <a:p>
            <a:r>
              <a:rPr lang="ru-RU" sz="1400" b="1" dirty="0" smtClean="0"/>
              <a:t>У</a:t>
            </a:r>
          </a:p>
          <a:p>
            <a:r>
              <a:rPr lang="ru-RU" sz="1400" b="1" dirty="0" smtClean="0"/>
              <a:t>К</a:t>
            </a:r>
          </a:p>
          <a:p>
            <a:r>
              <a:rPr lang="ru-RU" sz="1400" b="1" dirty="0" smtClean="0"/>
              <a:t>С</a:t>
            </a:r>
          </a:p>
          <a:p>
            <a:r>
              <a:rPr lang="ru-RU" sz="1400" b="1" dirty="0" smtClean="0"/>
              <a:t>И</a:t>
            </a:r>
          </a:p>
          <a:p>
            <a:r>
              <a:rPr lang="ru-RU" sz="1400" b="1" dirty="0" smtClean="0"/>
              <a:t>Я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3501008"/>
            <a:ext cx="324128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П</a:t>
            </a:r>
          </a:p>
          <a:p>
            <a:r>
              <a:rPr lang="ru-RU" sz="1400" b="1" dirty="0" smtClean="0"/>
              <a:t>А</a:t>
            </a:r>
          </a:p>
          <a:p>
            <a:r>
              <a:rPr lang="ru-RU" sz="1400" b="1" dirty="0" smtClean="0"/>
              <a:t>П</a:t>
            </a:r>
          </a:p>
          <a:p>
            <a:r>
              <a:rPr lang="ru-RU" sz="1400" b="1" dirty="0" smtClean="0"/>
              <a:t>О</a:t>
            </a:r>
          </a:p>
          <a:p>
            <a:r>
              <a:rPr lang="ru-RU" sz="1400" b="1" dirty="0" smtClean="0"/>
              <a:t>Р</a:t>
            </a:r>
          </a:p>
          <a:p>
            <a:r>
              <a:rPr lang="ru-RU" sz="1400" b="1" dirty="0" smtClean="0"/>
              <a:t>О</a:t>
            </a:r>
          </a:p>
          <a:p>
            <a:r>
              <a:rPr lang="ru-RU" sz="1400" b="1" dirty="0" smtClean="0"/>
              <a:t>Т</a:t>
            </a:r>
          </a:p>
          <a:p>
            <a:r>
              <a:rPr lang="ru-RU" sz="1400" b="1" dirty="0" smtClean="0"/>
              <a:t>Н</a:t>
            </a:r>
          </a:p>
          <a:p>
            <a:r>
              <a:rPr lang="ru-RU" sz="1400" b="1" dirty="0" smtClean="0"/>
              <a:t>И</a:t>
            </a:r>
          </a:p>
          <a:p>
            <a:r>
              <a:rPr lang="ru-RU" sz="1400" b="1" dirty="0" smtClean="0"/>
              <a:t>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77"/>
          <p:cNvSpPr>
            <a:spLocks noChangeArrowheads="1" noChangeShapeType="1" noTextEdit="1"/>
          </p:cNvSpPr>
          <p:nvPr/>
        </p:nvSpPr>
        <p:spPr bwMode="auto">
          <a:xfrm>
            <a:off x="899592" y="5085184"/>
            <a:ext cx="6929438" cy="785813"/>
          </a:xfrm>
          <a:prstGeom prst="rect">
            <a:avLst/>
          </a:prstGeom>
        </p:spPr>
        <p:txBody>
          <a:bodyPr wrap="none" fromWordArt="1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2400" b="1" i="1" kern="1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2400" b="1" i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растения – пылесосы</a:t>
            </a:r>
            <a:endParaRPr lang="ru-RU" sz="2400" b="1" i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1026" name="Picture 2" descr="C:\Documents and Settings\Admin\Рабочий стол\мама\1727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1800200" cy="144016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ама\94839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1584176" cy="2016224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228184" y="1183686"/>
            <a:ext cx="27363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5240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Драцена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--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выносит затененность и пониженную температуру зимой. </a:t>
            </a:r>
            <a:endParaRPr lang="ru-RU" sz="1100" dirty="0" smtClean="0">
              <a:solidFill>
                <a:prstClr val="black"/>
              </a:solidFill>
              <a:latin typeface="Calibri"/>
            </a:endParaRPr>
          </a:p>
          <a:p>
            <a:pPr lvl="0" indent="152400" algn="just" eaLnBrk="0" hangingPunct="0"/>
            <a:r>
              <a:rPr lang="ru-RU" sz="11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.</a:t>
            </a:r>
            <a:endParaRPr lang="ru-RU" sz="1100" dirty="0" smtClean="0">
              <a:solidFill>
                <a:prstClr val="black"/>
              </a:solidFill>
              <a:latin typeface="Calibri"/>
            </a:endParaRPr>
          </a:p>
          <a:p>
            <a:pPr marL="0" marR="0" lvl="0" indent="152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8" name="Picture 4" descr="C:\Documents and Settings\Admin\Рабочий стол\мама\128683677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4008" y="764704"/>
            <a:ext cx="1659886" cy="160807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95736" y="4077072"/>
            <a:ext cx="24826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Фикус (пестролистная форма)-</a:t>
            </a:r>
            <a:endParaRPr lang="ru-RU" sz="1600" dirty="0" smtClean="0">
              <a:solidFill>
                <a:srgbClr val="C00000"/>
              </a:solidFill>
              <a:latin typeface="Calibri"/>
            </a:endParaRPr>
          </a:p>
          <a:p>
            <a:pPr lvl="0" algn="just" eaLnBrk="0" hangingPunct="0"/>
            <a:r>
              <a:rPr lang="ru-RU" sz="14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без яркого цвета могут потерять свою яркую окраску.</a:t>
            </a:r>
            <a:endParaRPr lang="ru-RU" sz="1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1484784"/>
            <a:ext cx="2286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prstClr val="black"/>
                </a:solidFill>
                <a:latin typeface="Calibri"/>
              </a:rPr>
              <a:t>.</a:t>
            </a:r>
            <a:endParaRPr lang="ru-RU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1700808"/>
            <a:ext cx="228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10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ru-RU" sz="1100" dirty="0" smtClean="0">
                <a:solidFill>
                  <a:prstClr val="black"/>
                </a:solidFill>
                <a:latin typeface="Calibri"/>
              </a:rPr>
              <a:t>.</a:t>
            </a:r>
            <a:endParaRPr lang="ru-RU" sz="11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3" descr="C:\Documents and Settings\Admin\Рабочий стол\мама\Копия 12868367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73016"/>
            <a:ext cx="2044166" cy="161297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 rot="10800000" flipV="1">
            <a:off x="6948264" y="4402705"/>
            <a:ext cx="1512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Папоротник</a:t>
            </a:r>
            <a:endParaRPr lang="ru-RU" sz="1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53533" y="1496383"/>
            <a:ext cx="2616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prstClr val="black"/>
                </a:solidFill>
                <a:latin typeface="Calibri"/>
              </a:rPr>
              <a:t>Х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2276872"/>
            <a:ext cx="30963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100" dirty="0" smtClean="0">
              <a:solidFill>
                <a:srgbClr val="C00000"/>
              </a:solidFill>
              <a:latin typeface="Calibri"/>
            </a:endParaRPr>
          </a:p>
          <a:p>
            <a:pPr lvl="0"/>
            <a:r>
              <a:rPr lang="ru-RU" sz="1600" b="1" dirty="0" err="1" smtClean="0">
                <a:solidFill>
                  <a:srgbClr val="C00000"/>
                </a:solidFill>
                <a:latin typeface="Calibri"/>
              </a:rPr>
              <a:t>Хлорофитум</a:t>
            </a:r>
            <a:r>
              <a:rPr lang="ru-RU" sz="1600" b="1" dirty="0" smtClean="0">
                <a:solidFill>
                  <a:srgbClr val="C00000"/>
                </a:solidFill>
                <a:latin typeface="Calibri"/>
              </a:rPr>
              <a:t>  хохлатый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77"/>
          <p:cNvSpPr>
            <a:spLocks noChangeArrowheads="1" noChangeShapeType="1" noTextEdit="1"/>
          </p:cNvSpPr>
          <p:nvPr/>
        </p:nvSpPr>
        <p:spPr bwMode="auto">
          <a:xfrm>
            <a:off x="971600" y="1340768"/>
            <a:ext cx="6929438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i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CCFFFF"/>
                  </a:gs>
                  <a:gs pos="100000">
                    <a:srgbClr val="354F97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492896"/>
            <a:ext cx="67865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55892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Растения - доктора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C:\Documents and Settings\Admin\Рабочий стол\мама\get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2279915" cy="170993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мама\a30fe23b1a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764704"/>
            <a:ext cx="2376264" cy="1778641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мама\pelfiMonte_7522490_2043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772816"/>
            <a:ext cx="2232248" cy="2304256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2420888"/>
            <a:ext cx="2808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Алоэ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+mj-lt"/>
              </a:rPr>
              <a:t>светолюбивое растение. При уходе за алоэ нужно помнить, что свет важен для него. Летом алоэ хорошо себя чувствует на свежем воздухе.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2564904"/>
            <a:ext cx="2376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C00000"/>
                </a:solidFill>
                <a:latin typeface="+mn-lt"/>
              </a:rPr>
              <a:t>Каланхое</a:t>
            </a:r>
            <a:endParaRPr lang="ru-RU" sz="1600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ru-RU" sz="1100" dirty="0" smtClean="0">
                <a:latin typeface="+mn-lt"/>
              </a:rPr>
              <a:t>.</a:t>
            </a:r>
          </a:p>
          <a:p>
            <a:endParaRPr lang="ru-RU" sz="11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4293096"/>
            <a:ext cx="28083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C00000"/>
                </a:solidFill>
                <a:latin typeface="Calibri"/>
              </a:rPr>
              <a:t>Пеларгония</a:t>
            </a:r>
            <a:r>
              <a:rPr lang="ru-RU" sz="1100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Это растение выделяет летучие  вещества, которые убивают болезнетворных микробов</a:t>
            </a:r>
            <a:r>
              <a:rPr lang="ru-RU" sz="1100" dirty="0" smtClean="0">
                <a:solidFill>
                  <a:prstClr val="black"/>
                </a:solidFill>
                <a:latin typeface="Calibri"/>
              </a:rPr>
              <a:t>.</a:t>
            </a:r>
            <a:endParaRPr lang="ru-RU" sz="11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Задание№2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908720"/>
          <a:ext cx="9144000" cy="59492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48000"/>
                <a:gridCol w="3048000"/>
                <a:gridCol w="3048000"/>
              </a:tblGrid>
              <a:tr h="11898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Название предмета</a:t>
                      </a:r>
                      <a:endParaRPr lang="ru-RU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Вид работ</a:t>
                      </a:r>
                      <a:endParaRPr lang="ru-RU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898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898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898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898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8eb6e0c73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1709176" cy="128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71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284984"/>
            <a:ext cx="1656184" cy="125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509120"/>
            <a:ext cx="881844" cy="117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347864" y="22768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Лейка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357301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Ножницы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48691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Пульверизатор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60932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Совочек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232" y="23488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Полив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2240" y="357301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Обрезание сухих листьев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8224" y="47971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Опрыскивание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8224" y="60212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Рыхление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7" name="Рисунок 16" descr="gardena-kvetinova-lopatka-siroka-8-c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5868324"/>
            <a:ext cx="1020757" cy="989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4399" y="770346"/>
            <a:ext cx="8229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Задание №3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2162227"/>
            <a:ext cx="864096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Правила ухода за комнатными ра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стениями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1.Поливай 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растения</a:t>
            </a:r>
            <a:r>
              <a:rPr kumimoji="0" lang="ru-RU" sz="1600" b="0" i="0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комнатной 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температуры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Вода должна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течение нескольких часов. Летом цветы поливают- вечером, зимой – утром.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2.Рыхли палочкой поверхность земли в горшочке, чтобы к корням поступал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Будь осторожен – не повреди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растения.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3.Вытирай пыль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крупных гладких листьев влажной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 губкой. Растения с мелкими листьями  очищают от пыли мягкой кисточкой.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4.Осторожно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растений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веточки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Следи за чистотой цветочных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горшков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подставок.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4022" y="24208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водой</a:t>
            </a:r>
            <a:endParaRPr lang="ru-RU" sz="1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2420888"/>
            <a:ext cx="1152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отстояться</a:t>
            </a:r>
            <a:endParaRPr lang="ru-RU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2990" y="292494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воздух</a:t>
            </a:r>
            <a:endParaRPr lang="ru-RU" sz="1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2021" y="314096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корни</a:t>
            </a:r>
            <a:endParaRPr lang="ru-RU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9" y="3429000"/>
            <a:ext cx="1499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тряпочкой</a:t>
            </a:r>
            <a:endParaRPr lang="ru-RU" sz="1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38610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срезай</a:t>
            </a:r>
            <a:endParaRPr lang="ru-RU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386104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сухие листья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8674" y="510701"/>
            <a:ext cx="8229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Практическая работа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772816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План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работы:</a:t>
            </a:r>
          </a:p>
          <a:p>
            <a:pPr marL="342900" indent="-342900">
              <a:buAutoNum type="arabicPeriod"/>
            </a:pP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Полив(если необходимо)</a:t>
            </a:r>
          </a:p>
          <a:p>
            <a:pPr marL="342900" indent="-342900">
              <a:buAutoNum type="arabicPeriod"/>
            </a:pP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Рыхление почвы</a:t>
            </a:r>
          </a:p>
          <a:p>
            <a:pPr marL="342900" indent="-342900">
              <a:buAutoNum type="arabicPeriod"/>
            </a:pP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Удаление пыли с листвы</a:t>
            </a:r>
          </a:p>
          <a:p>
            <a:pPr marL="342900" indent="-342900">
              <a:buAutoNum type="arabicPeriod"/>
            </a:pP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Протри </a:t>
            </a:r>
            <a:r>
              <a:rPr lang="ru-RU" sz="24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цветочный горшок</a:t>
            </a:r>
            <a:endParaRPr lang="ru-RU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342900" indent="-342900">
              <a:buAutoNum type="arabicPeriod"/>
            </a:pP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Уборка рабочего места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Detskie-pesni-Yuriy-Antonov---Ne-rvite-cvety-dob-E-Voronin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0452" y="587022"/>
            <a:ext cx="8229600" cy="481054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Ты должен над цветам и наклониться</a:t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 для того, чтоб рвать или срезать,</a:t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 чтоб увидеть добрые их лица</a:t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доброе лицо им показать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285</Words>
  <Application>Microsoft Office PowerPoint</Application>
  <PresentationFormat>Экран (4:3)</PresentationFormat>
  <Paragraphs>109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Задание№2</vt:lpstr>
      <vt:lpstr>Задание №3</vt:lpstr>
      <vt:lpstr>Практическая работа</vt:lpstr>
      <vt:lpstr>Ты должен над цветам и наклониться Не для того, чтоб рвать или срезать, А чтоб увидеть добрые их лица И доброе лицо им показать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49</cp:revision>
  <dcterms:modified xsi:type="dcterms:W3CDTF">2015-04-02T17:57:37Z</dcterms:modified>
</cp:coreProperties>
</file>