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A230D4-138D-4FB3-8A91-B28E0A2F806F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06B6C76-5AC8-42E2-94CC-930EC04C8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056784" cy="2029936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Левитан во </a:t>
            </a:r>
            <a:r>
              <a:rPr lang="ru-RU" sz="6000" b="1" i="1" dirty="0" smtClean="0"/>
              <a:t>Владимирском </a:t>
            </a:r>
            <a:r>
              <a:rPr lang="ru-RU" sz="6000" b="1" i="1" dirty="0" smtClean="0"/>
              <a:t>крае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xmlns="" val="290490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912" y="1268760"/>
            <a:ext cx="5364088" cy="6237312"/>
          </a:xfrm>
        </p:spPr>
        <p:txBody>
          <a:bodyPr>
            <a:normAutofit/>
          </a:bodyPr>
          <a:lstStyle/>
          <a:p>
            <a:r>
              <a:rPr lang="ru-RU" i="1" dirty="0"/>
              <a:t>Левитан Исаак Ильич (1860 - 1900) Художник-живописец, пейзажист, мастер лирического пейзажа. Преподаватель Московского училища живописи, ваяния и зодчества. Представитель реалистической школы. Исаак Ильич Левитан родился 30 августа 1860 года в Литве, в местечке </a:t>
            </a:r>
            <a:r>
              <a:rPr lang="ru-RU" i="1" dirty="0" err="1"/>
              <a:t>Кибарты</a:t>
            </a:r>
            <a:r>
              <a:rPr lang="ru-RU" i="1" dirty="0"/>
              <a:t> </a:t>
            </a:r>
            <a:r>
              <a:rPr lang="ru-RU" i="1" dirty="0" err="1"/>
              <a:t>Ковенской</a:t>
            </a:r>
            <a:r>
              <a:rPr lang="ru-RU" i="1" dirty="0"/>
              <a:t> губернии. В сентябре 1876 года Левитан попадает в пейзажную мастерскую А. К. </a:t>
            </a:r>
            <a:r>
              <a:rPr lang="ru-RU" i="1" dirty="0" err="1"/>
              <a:t>Саврасова</a:t>
            </a:r>
            <a:r>
              <a:rPr lang="ru-RU" i="1" dirty="0"/>
              <a:t>, а позже становится учеником В. Д. Поленова.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12776"/>
            <a:ext cx="3505200" cy="4286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86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Левитан Исаак Ильич (1860-1900)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59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3938" y="0"/>
            <a:ext cx="9143999" cy="6957392"/>
          </a:xfrm>
        </p:spPr>
        <p:txBody>
          <a:bodyPr anchor="ctr">
            <a:normAutofit fontScale="77500" lnSpcReduction="20000"/>
          </a:bodyPr>
          <a:lstStyle/>
          <a:p>
            <a:r>
              <a:rPr lang="ru-RU" sz="2600" b="1" i="1" dirty="0" smtClean="0"/>
              <a:t>Он </a:t>
            </a:r>
            <a:r>
              <a:rPr lang="ru-RU" sz="2600" b="1" i="1" dirty="0"/>
              <a:t>родился в Литве, в семье железнодорожника. С 13-ти лет жил в Москве, где учился в училище живописи, ваяния и зодчества у </a:t>
            </a:r>
            <a:r>
              <a:rPr lang="ru-RU" sz="2600" b="1" i="1" dirty="0" err="1"/>
              <a:t>А.К.Саврасова</a:t>
            </a:r>
            <a:r>
              <a:rPr lang="ru-RU" sz="2600" b="1" i="1" dirty="0"/>
              <a:t> и </a:t>
            </a:r>
            <a:r>
              <a:rPr lang="ru-RU" sz="2600" b="1" i="1" dirty="0" err="1"/>
              <a:t>В.Д.Поленова</a:t>
            </a:r>
            <a:r>
              <a:rPr lang="ru-RU" sz="2600" b="1" i="1" dirty="0"/>
              <a:t>. Первые свои пейзажные полотна Левитан посвятил природе Подмосковья. Уже в них он проявил себя как мастер тонких по настроению, одухотворенных картин природы, умеющий чутко улавливать и живо передавать эмоциональное состояние пейзажа, его тесную связь с жизнью людей.  В середине 80-х годов ХIХ века во время своей творческой поездки на Волгу Левитан оказался во Владимирском крае - в селе Чулкове (ныне </a:t>
            </a:r>
            <a:r>
              <a:rPr lang="ru-RU" sz="2600" b="1" i="1" dirty="0" err="1"/>
              <a:t>Гороховецкого</a:t>
            </a:r>
            <a:r>
              <a:rPr lang="ru-RU" sz="2600" b="1" i="1" dirty="0"/>
              <a:t> р-на), где сделал несколько этюдов.  В мае 1891 года у художника состоялась новая встреча с Владимирской землей - он гостил у историка </a:t>
            </a:r>
            <a:r>
              <a:rPr lang="ru-RU" sz="2600" b="1" i="1" dirty="0" err="1"/>
              <a:t>В.О.Ключевского</a:t>
            </a:r>
            <a:r>
              <a:rPr lang="ru-RU" sz="2600" b="1" i="1" dirty="0"/>
              <a:t>, дача которого находилась недалеко от деревни </a:t>
            </a:r>
            <a:r>
              <a:rPr lang="ru-RU" sz="2600" b="1" i="1" dirty="0" err="1"/>
              <a:t>Сушнево</a:t>
            </a:r>
            <a:r>
              <a:rPr lang="ru-RU" sz="2600" b="1" i="1" dirty="0"/>
              <a:t>, на берегу реки Пекши в районе станции Болдино. Есть предположение, что приехать сюда на этюды ему порекомендовал его друг и почитатель Сергей Тимофеевич Морозов, происходивший из семьи известных фабрикантов, - именно ему принадлежало имение </a:t>
            </a:r>
            <a:r>
              <a:rPr lang="ru-RU" sz="2600" b="1" i="1" dirty="0" err="1"/>
              <a:t>Сушнево</a:t>
            </a:r>
            <a:r>
              <a:rPr lang="ru-RU" sz="2600" b="1" i="1" dirty="0"/>
              <a:t>, которое он отдал в приданое своей сестре Анне Тимофеевне.  А через год, в мае 1892 года художник приехал в деревню Городок (сегодня она расположена в одном км от шоссе Москва - Нижний Новгород в </a:t>
            </a:r>
            <a:r>
              <a:rPr lang="ru-RU" sz="2600" b="1" i="1" dirty="0" err="1"/>
              <a:t>Петушинском</a:t>
            </a:r>
            <a:r>
              <a:rPr lang="ru-RU" sz="2600" b="1" i="1" dirty="0"/>
              <a:t> р-не), где стал жить в простом крестьянском доме. Главной причиной приезда художника в Городок было его стремление закончить картину «У омута». Натурой для нее (по воспоминаниям местных жителей) послужил живописный в те времена старый омут на реке </a:t>
            </a:r>
            <a:r>
              <a:rPr lang="ru-RU" sz="2600" b="1" i="1" dirty="0" err="1"/>
              <a:t>Липне</a:t>
            </a:r>
            <a:r>
              <a:rPr lang="ru-RU" sz="2600" b="1" i="1" dirty="0"/>
              <a:t>, возле деревни </a:t>
            </a:r>
            <a:r>
              <a:rPr lang="ru-RU" sz="2600" b="1" i="1" dirty="0" err="1"/>
              <a:t>Бармино</a:t>
            </a:r>
            <a:r>
              <a:rPr lang="ru-RU" sz="2600" b="1" i="1" dirty="0"/>
              <a:t>, в семи километрах от Городка.  По воспоминаниям друзей, Левитан любил слушать «преданья старины глубокой». Предание о старом омуте, о гиблом месте, затягивающем в свои таинственные и страшные глубины несчастных девушек, Левитан отразил в своей картине.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21311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0" y="30163"/>
            <a:ext cx="9144000" cy="6827837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Тогда же в окрестностях Городка им были созданы «Лесистый берег в сумерки», «Последние лучи», «Озеро», «Пруд», «Осень» и другие картины. Среди самых значительных - знаменитая «</a:t>
            </a:r>
            <a:r>
              <a:rPr lang="ru-RU" b="1" i="1" dirty="0" err="1"/>
              <a:t>Владимирка</a:t>
            </a:r>
            <a:r>
              <a:rPr lang="ru-RU" b="1" i="1" dirty="0"/>
              <a:t>», где под свинцовым небом к горизонту тянется дорога, которая идет через всю Россию - кандальный путь в Сибирь. Здесь художник сумел чисто пейзажными средствами выразить большое социальное содержание. «</a:t>
            </a:r>
            <a:r>
              <a:rPr lang="ru-RU" b="1" i="1" dirty="0" err="1"/>
              <a:t>Владимирка</a:t>
            </a:r>
            <a:r>
              <a:rPr lang="ru-RU" b="1" i="1" dirty="0"/>
              <a:t>» многострадальная, облитая слезами и кровью, - это уже не просто пейзаж, а историческая картина», - писал художник </a:t>
            </a:r>
            <a:r>
              <a:rPr lang="ru-RU" b="1" i="1" dirty="0" err="1"/>
              <a:t>К.Юон</a:t>
            </a:r>
            <a:r>
              <a:rPr lang="ru-RU" b="1" i="1" dirty="0"/>
              <a:t>.  На </a:t>
            </a:r>
            <a:r>
              <a:rPr lang="ru-RU" b="1" i="1" dirty="0" err="1"/>
              <a:t>Владимирщине</a:t>
            </a:r>
            <a:r>
              <a:rPr lang="ru-RU" b="1" i="1" dirty="0"/>
              <a:t>, где красивые берега Пекши и </a:t>
            </a:r>
            <a:r>
              <a:rPr lang="ru-RU" b="1" i="1" dirty="0" err="1"/>
              <a:t>Липны</a:t>
            </a:r>
            <a:r>
              <a:rPr lang="ru-RU" b="1" i="1" dirty="0"/>
              <a:t> дали художнику немало мотивов для творчества и вдохновения, Левитаном было написано более двадцати картин, этюдов, эскизов.  По словам художника Михаила Нестерова, «Левитан показал нам то скромное и сокровенное, что таится в каждом русском пейзаже, - его душу, его очарование».  Пейзажи Левитана просты и незамысловаты, но именно в этой поэтической простоте, как считают искусствоведы, заключается смысл его творчества. А нам оно дорого особенно тем, что связано с Владимирским краем.  В 1931 году дом, в котором жил Левитан в деревне Городок, был перевезен в поселок Костерево (ныне город) </a:t>
            </a:r>
            <a:r>
              <a:rPr lang="ru-RU" b="1" i="1" dirty="0" err="1"/>
              <a:t>Петушинского</a:t>
            </a:r>
            <a:r>
              <a:rPr lang="ru-RU" b="1" i="1" dirty="0"/>
              <a:t> района как мемориальный памятник великому художнику. Этот дом (ул. Кировская, 39) охраняется государством.  Во Владимире есть улица художника Левитана (не путать с известным диктором Всесоюзного радио). Его имя занесено во все энциклопедии, в том числе и Владимирскую. Жизнь художника продолжается в его картинах, которые составили целую эпоху в истории русского пейзажа.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283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r>
              <a:rPr lang="ru-RU" i="1" dirty="0" smtClean="0"/>
              <a:t>В </a:t>
            </a:r>
            <a:r>
              <a:rPr lang="ru-RU" i="1" dirty="0"/>
              <a:t>марте 1891 года Левитан становится членом Товарищества передвижных выставок. С. Т. Морозов (меценат и любитель живописи) предоставляет художнику мастерскую. Стремлением к созданию эпического образа природы, картины-сочинения, отмечен период творчества художника с 1890 по 1895 год. Среди них такие значительные полотна, как "У омута" (1892), "</a:t>
            </a:r>
            <a:r>
              <a:rPr lang="ru-RU" i="1" dirty="0" err="1"/>
              <a:t>Владимирка</a:t>
            </a:r>
            <a:r>
              <a:rPr lang="ru-RU" i="1" dirty="0"/>
              <a:t>" (1892) и "Над вечным покоем" (1894). 1895 год был сложным и трудным в жизни художника. Болезнь сердца подтачивала силы, сопровождалась приступами боли, удушьем... Меланхолия и личные неурядицы порой доводили Левитана до отчаяния, до попыток покончить с жизнью. Однако любовь к природе и искусству явилась той живительной силой, которая не только помогла преодолеть болезнь, но и повела его к новым творческим открытиям. Приезд Левитана в марте 1894 года в Тверскую губернию, в Островно, а затем в Горки открывает последний период творчества художника.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601"/>
            <a:ext cx="6400800" cy="685800"/>
          </a:xfrm>
        </p:spPr>
        <p:txBody>
          <a:bodyPr/>
          <a:lstStyle/>
          <a:p>
            <a:r>
              <a:rPr lang="ru-RU" sz="7200" b="1" i="1" dirty="0" smtClean="0"/>
              <a:t>Творчество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xmlns="" val="94216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142233"/>
            <a:ext cx="2448272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4851" y="2132856"/>
            <a:ext cx="2049016" cy="27456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2132856"/>
            <a:ext cx="2193032" cy="29532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867220" y="5170364"/>
            <a:ext cx="1200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Дуб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5363924"/>
            <a:ext cx="30999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Лесные фиалки 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и незабудки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4" y="5170364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Аллея.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Останкино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4626" y="392469"/>
            <a:ext cx="3126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Картины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17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4" cy="4752528"/>
          </a:xfrm>
        </p:spPr>
        <p:txBody>
          <a:bodyPr>
            <a:normAutofit/>
          </a:bodyPr>
          <a:lstStyle/>
          <a:p>
            <a:r>
              <a:rPr lang="ru-RU" dirty="0"/>
              <a:t>Последние годы жизни В 1898 году Левитану присваивают звание академика пейзажной живописи. Он преподает в Московском училище живописи, ваяния и зодчества. Его пейзажи появляются на Всероссийских выставках, на выставках в Мюнхене и с успехом экспонируются на Всемирной выставке в Париже. Приходит всеобщее признание, известность. Однако здоровье художника резко ухудшается, болезнь сердца неумолимо прогрессирует. Лечение за границей помогает на короткий срок.22 июля 1900 года Левитана не стало.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31031"/>
            <a:ext cx="7290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</a:rPr>
              <a:t>Последние годы жизни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83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6632"/>
            <a:ext cx="7745505" cy="6264696"/>
          </a:xfrm>
        </p:spPr>
        <p:txBody>
          <a:bodyPr>
            <a:normAutofit/>
          </a:bodyPr>
          <a:lstStyle/>
          <a:p>
            <a:pPr algn="ctr"/>
            <a:endParaRPr lang="ru-RU" sz="3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Над презентацией работали: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Петрова Анна 7 «Б»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Соболева Елизавета 7 «Б»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Руководитель: преподаватель литературы Настина Светлана Владимировна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Благодарим за внимание!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85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934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Левитан во Владимирском крае</vt:lpstr>
      <vt:lpstr>Слайд 2</vt:lpstr>
      <vt:lpstr>Слайд 3</vt:lpstr>
      <vt:lpstr>Слайд 4</vt:lpstr>
      <vt:lpstr>Творчество</vt:lpstr>
      <vt:lpstr>Слайд 6</vt:lpstr>
      <vt:lpstr>Слайд 7</vt:lpstr>
      <vt:lpstr>Слайд 8</vt:lpstr>
    </vt:vector>
  </TitlesOfParts>
  <Company>BIBL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Левитан во владимирском крае</dc:title>
  <dc:creator>Посетители</dc:creator>
  <cp:lastModifiedBy>admin</cp:lastModifiedBy>
  <cp:revision>8</cp:revision>
  <dcterms:created xsi:type="dcterms:W3CDTF">2015-04-13T11:37:16Z</dcterms:created>
  <dcterms:modified xsi:type="dcterms:W3CDTF">2015-08-27T20:01:41Z</dcterms:modified>
</cp:coreProperties>
</file>