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633D95-EA7E-4895-99B8-7D7EE723EC1A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610E08-0070-40A6-AE7C-8C998B7A8AD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152128"/>
          </a:xfrm>
        </p:spPr>
        <p:txBody>
          <a:bodyPr/>
          <a:lstStyle/>
          <a:p>
            <a:r>
              <a:rPr lang="ru-RU" dirty="0" smtClean="0"/>
              <a:t>Классный час 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888432"/>
          </a:xfrm>
        </p:spPr>
        <p:txBody>
          <a:bodyPr>
            <a:normAutofit fontScale="92500"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«Забытая война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              </a:t>
            </a:r>
          </a:p>
          <a:p>
            <a:r>
              <a:rPr lang="ru-RU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подготовила Губанова В.А.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читель русского языка и литературы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     МКОУ «СОШ №10»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г.Шадринска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Начало первой мировой войны 1914г.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И воистину светло и свято,</a:t>
            </a:r>
          </a:p>
          <a:p>
            <a:pPr marL="0" indent="0" algn="ctr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Дело величавое войны.</a:t>
            </a:r>
          </a:p>
          <a:p>
            <a:pPr marL="0" indent="0" algn="ctr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Серафимы, ясны и крылаты,</a:t>
            </a:r>
          </a:p>
          <a:p>
            <a:pPr marL="0" indent="0" algn="ctr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За плечами воинов видны.</a:t>
            </a:r>
          </a:p>
          <a:p>
            <a:pPr marL="0" indent="0" algn="ctr">
              <a:buNone/>
            </a:pP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Труженников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, медленно идущих</a:t>
            </a:r>
          </a:p>
          <a:p>
            <a:pPr marL="0" indent="0" algn="ctr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На полях, омоченных в крови,</a:t>
            </a:r>
          </a:p>
          <a:p>
            <a:pPr marL="0" indent="0" algn="ctr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Подвиг сеющих и снова жнущих,</a:t>
            </a:r>
          </a:p>
          <a:p>
            <a:pPr marL="0" indent="0" algn="ctr">
              <a:buNone/>
            </a:pPr>
            <a:r>
              <a:rPr lang="ru-RU" sz="12800" dirty="0" smtClean="0">
                <a:latin typeface="Arial" pitchFamily="34" charset="0"/>
                <a:cs typeface="Arial" pitchFamily="34" charset="0"/>
              </a:rPr>
              <a:t>Ныне, Господи </a:t>
            </a:r>
            <a:r>
              <a:rPr lang="ru-RU" sz="12800" dirty="0" err="1" smtClean="0">
                <a:latin typeface="Arial" pitchFamily="34" charset="0"/>
                <a:cs typeface="Arial" pitchFamily="34" charset="0"/>
              </a:rPr>
              <a:t>благослави</a:t>
            </a:r>
            <a:r>
              <a:rPr lang="ru-RU" sz="1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endParaRPr lang="ru-RU" sz="7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</a:t>
            </a:r>
            <a:r>
              <a:rPr lang="ru-RU" sz="9600" dirty="0" err="1" smtClean="0">
                <a:latin typeface="Arial" pitchFamily="34" charset="0"/>
                <a:cs typeface="Arial" pitchFamily="34" charset="0"/>
              </a:rPr>
              <a:t>Н.Гумилев</a:t>
            </a:r>
            <a:r>
              <a:rPr lang="ru-RU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9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55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Проекты медали «100 лет Великой войне»,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разработанные РОО «Академия русской символики «МАРС»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60848"/>
            <a:ext cx="4762500" cy="335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13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Поводом к 1 мировой войне послужило убийство членом террористической организации «Молодая Босния» наследника австро-венгерского престола эрцгерцога Франца Фердинанда. 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9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первой мировой войны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000" b="1" dirty="0" smtClean="0"/>
              <a:t>Портрет эрцгерцога Франца Фердинанда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9268"/>
            <a:ext cx="5015879" cy="590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8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28 июля началась австро-сербская война. Николай II после долгих колебаний объявил всеобщую мобилизацию, и в ответ 1 августа Германия объявила войну России. В войну было вовлечено 38 государств с населением в 1,5 </a:t>
            </a:r>
          </a:p>
          <a:p>
            <a:pPr marL="0" indent="0">
              <a:buNone/>
            </a:pPr>
            <a:r>
              <a:rPr lang="ru-RU" dirty="0" smtClean="0"/>
              <a:t>млрд. Все</a:t>
            </a:r>
            <a:r>
              <a:rPr lang="ru-RU" dirty="0"/>
              <a:t> </a:t>
            </a:r>
            <a:r>
              <a:rPr lang="ru-RU" dirty="0" smtClean="0"/>
              <a:t>они преследовали агрессивные цели, но основная ответственность легла, на Германию, стремившуюся разгромить Францию и Россию и завладеть английскими и французскими колониями.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52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Военная форма русского и немецкого солдата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1764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90" y="1412776"/>
            <a:ext cx="432048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0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войну были втянуты страны с общим населением  около 1 000 000 000 человек, что составляло </a:t>
            </a:r>
          </a:p>
          <a:p>
            <a:r>
              <a:rPr lang="ru-RU" dirty="0" smtClean="0"/>
              <a:t>     приблизительно 60% от населения Земли.</a:t>
            </a:r>
          </a:p>
          <a:p>
            <a:r>
              <a:rPr lang="ru-RU" dirty="0" smtClean="0"/>
              <a:t>      Человечество еще не могло знать, что эта всемирная «мясорубка»:</a:t>
            </a:r>
          </a:p>
          <a:p>
            <a:r>
              <a:rPr lang="ru-RU" dirty="0" smtClean="0"/>
              <a:t>     - продлится 4 года и 3 месяца;</a:t>
            </a:r>
          </a:p>
          <a:p>
            <a:r>
              <a:rPr lang="ru-RU" dirty="0" smtClean="0"/>
              <a:t>     - унесет миллионы жизней;</a:t>
            </a:r>
          </a:p>
          <a:p>
            <a:r>
              <a:rPr lang="ru-RU" dirty="0" smtClean="0"/>
              <a:t>     - изменит до неузнаваемости политическую карту </a:t>
            </a:r>
          </a:p>
          <a:p>
            <a:r>
              <a:rPr lang="ru-RU" dirty="0" smtClean="0"/>
              <a:t>       мира и судьбы многих народов.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36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93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06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261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Классный час №1</vt:lpstr>
      <vt:lpstr>Начало первой мировой войны 1914г.</vt:lpstr>
      <vt:lpstr>Проекты медали «100 лет Великой войне», разработанные РОО «Академия русской символики «МАРС»</vt:lpstr>
      <vt:lpstr>Начало войны</vt:lpstr>
      <vt:lpstr>Начало первой мировой войны</vt:lpstr>
      <vt:lpstr>Начало войны</vt:lpstr>
      <vt:lpstr>Военная форма русского и немецкого солдата</vt:lpstr>
      <vt:lpstr>Итоги войны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№1</dc:title>
  <dc:creator>Солнышко</dc:creator>
  <cp:lastModifiedBy>Солнышко</cp:lastModifiedBy>
  <cp:revision>5</cp:revision>
  <dcterms:created xsi:type="dcterms:W3CDTF">2014-08-31T15:26:50Z</dcterms:created>
  <dcterms:modified xsi:type="dcterms:W3CDTF">2015-09-04T16:24:45Z</dcterms:modified>
</cp:coreProperties>
</file>