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1" r:id="rId6"/>
    <p:sldId id="275" r:id="rId7"/>
    <p:sldId id="271" r:id="rId8"/>
    <p:sldId id="272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CE36A0-A1B7-4FDA-A25F-8474AAF290C6}" type="datetimeFigureOut">
              <a:rPr lang="ru-RU" smtClean="0"/>
              <a:pPr/>
              <a:t>27.12.2014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AD0A90-6457-4A86-A218-AAB18219051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484784"/>
            <a:ext cx="7851648" cy="1715616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Требуется помощь!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221088"/>
            <a:ext cx="7344488" cy="760048"/>
          </a:xfrm>
        </p:spPr>
        <p:txBody>
          <a:bodyPr>
            <a:normAutofit lnSpcReduction="10000"/>
          </a:bodyPr>
          <a:lstStyle/>
          <a:p>
            <a:r>
              <a:rPr lang="ru-RU" sz="4400" dirty="0" smtClean="0"/>
              <a:t>Литературная полиция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73630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Красивый белый парик, сделанный из стекла, и желтый сюртучок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Кифара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Красные туфельки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18457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4. Объявляется розыск! «Фоторобот» в результате технической ошибки перепутал приметы литературных героев. Установите истину </a:t>
            </a:r>
            <a:endParaRPr lang="ru-RU" sz="5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       Навстречу на великолепном коне выехала девушка в красной шапочке и с пистолетами за поясом. Она была лучше всех – нежная и прозрачная, как лепесток розы, с синими, как море, глазами. Она была ослепительно прекрасна. Глаза ее сияли, как звезды, но в них не было ни тепла, ни мира.  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2068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/>
              <a:t>       Это маленький, но очень складный молодой человек, белый и румяный, как кровь с молоком, в шитом золотом кафтане, </a:t>
            </a:r>
            <a:r>
              <a:rPr lang="ru-RU" sz="4000" b="1" dirty="0" smtClean="0"/>
              <a:t>т</a:t>
            </a:r>
            <a:r>
              <a:rPr lang="ru-RU" sz="4000" b="1" dirty="0" smtClean="0"/>
              <a:t>щательно завитой и напудренный. Голова его глубоко ушла в плечи, и он почти совсем не мог ее повернуть. Он похож на большой, плотно набитый мешок. Тоненькие коротенькие ножки едва носят его тяжелое тело.</a:t>
            </a:r>
            <a:endParaRPr lang="ru-RU" sz="4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20680"/>
          </a:xfrm>
        </p:spPr>
        <p:txBody>
          <a:bodyPr>
            <a:noAutofit/>
          </a:bodyPr>
          <a:lstStyle/>
          <a:p>
            <a:pPr algn="just"/>
            <a:r>
              <a:rPr lang="ru-RU" sz="4000" b="1" smtClean="0"/>
              <a:t>       5. </a:t>
            </a:r>
            <a:r>
              <a:rPr lang="ru-RU" sz="4800" b="1" smtClean="0"/>
              <a:t>Для </a:t>
            </a:r>
            <a:r>
              <a:rPr lang="ru-RU" sz="4800" b="1" dirty="0" smtClean="0"/>
              <a:t>гостей карнавала пришло письмо, но оно не может найти своих адресатов. Оно находится в том месте, где хранятся все загадки и разгадки страны </a:t>
            </a:r>
            <a:r>
              <a:rPr lang="ru-RU" sz="4800" b="1" dirty="0" err="1" smtClean="0"/>
              <a:t>Литературии</a:t>
            </a:r>
            <a:r>
              <a:rPr lang="ru-RU" sz="4800" b="1" dirty="0" smtClean="0"/>
              <a:t>. Задача – отыскать письмо и доставить его.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1926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1. Оставьте в списке только героев сказки «Щелкунчик»: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smtClean="0"/>
              <a:t>Мари</a:t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Пирлипат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Мышильда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Крейтервейс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Клерхен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Кай</a:t>
            </a:r>
            <a:br>
              <a:rPr lang="ru-RU" sz="3200" dirty="0" smtClean="0"/>
            </a:br>
            <a:r>
              <a:rPr lang="ru-RU" sz="3200" dirty="0" smtClean="0"/>
              <a:t>                        Фриц</a:t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Элиза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Панталоне</a:t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магрибинец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   </a:t>
            </a:r>
            <a:r>
              <a:rPr lang="ru-RU" sz="3200" dirty="0" err="1" smtClean="0"/>
              <a:t>Дроссельмейер</a:t>
            </a:r>
            <a:r>
              <a:rPr lang="ru-RU" sz="3200" dirty="0" smtClean="0"/>
              <a:t>                     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85799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4612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2. Оставьте в списке только сказки Г.Х.Андерсена: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«Свинопас»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«Стойкий оловянный солдатик»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«Русалочка» 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«Калоши счастья»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«Сундук-самолет»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«Госпожа Метелица»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«Снежная Королева»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«Штопальная игла»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                  «Синяя Борода»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872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81642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3. «Стол находок» </a:t>
            </a:r>
            <a:br>
              <a:rPr lang="ru-RU" sz="6000" b="1" dirty="0" smtClean="0"/>
            </a:br>
            <a:r>
              <a:rPr lang="ru-RU" sz="6000" b="1" dirty="0" smtClean="0"/>
              <a:t>Кому принадлежат утерянные вещи?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8728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4499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Маленькая хрустальная туфелька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93064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Клюка, большая соломенная шляпа, расписанная цветами, и золотой гребешок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Серебряное </a:t>
            </a:r>
            <a:r>
              <a:rPr lang="ru-RU" sz="6000" b="1" dirty="0" err="1" smtClean="0"/>
              <a:t>донце-золотое</a:t>
            </a:r>
            <a:r>
              <a:rPr lang="ru-RU" sz="6000" b="1" dirty="0" smtClean="0"/>
              <a:t> веретенце, серебряное блюдо и золотое яичко, золотое </a:t>
            </a:r>
            <a:r>
              <a:rPr lang="ru-RU" sz="6000" b="1" dirty="0" err="1" smtClean="0"/>
              <a:t>пялечко</a:t>
            </a:r>
            <a:r>
              <a:rPr lang="ru-RU" sz="6000" b="1" dirty="0" smtClean="0"/>
              <a:t> да иголочка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Пестрый диванчик, несколько прехорошеньких стульчиков, очаровательный столик, нарядная блестящая кроватка, на которой спят самые красивые на свете куклы 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252028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Белая меховая шуба и такая же шапка</a:t>
            </a:r>
            <a:endParaRPr lang="ru-RU" sz="6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7888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286</Words>
  <Application>Microsoft Office PowerPoint</Application>
  <PresentationFormat>Экран (4:3)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Требуется помощь!</vt:lpstr>
      <vt:lpstr>1. Оставьте в списке только героев сказки «Щелкунчик»:                         Мари                         Пирлипат                         Мышильда                         Крейтервейс                         Клерхен                         Кай                         Фриц                         Элиза                         Панталоне                         магрибинец                         Дроссельмейер                      </vt:lpstr>
      <vt:lpstr> 2. Оставьте в списке только сказки Г.Х.Андерсена:                    «Свинопас»                    «Стойкий оловянный солдатик»                    «Русалочка»                     «Калоши счастья»                    «Сундук-самолет»                    «Госпожа Метелица»                    «Снежная Королева»                    «Штопальная игла»                    «Синяя Борода»</vt:lpstr>
      <vt:lpstr>3. «Стол находок»  Кому принадлежат утерянные вещи?</vt:lpstr>
      <vt:lpstr>Маленькая хрустальная туфелька</vt:lpstr>
      <vt:lpstr>Клюка, большая соломенная шляпа, расписанная цветами, и золотой гребешок</vt:lpstr>
      <vt:lpstr>Серебряное донце-золотое веретенце, серебряное блюдо и золотое яичко, золотое пялечко да иголочка</vt:lpstr>
      <vt:lpstr>Пестрый диванчик, несколько прехорошеньких стульчиков, очаровательный столик, нарядная блестящая кроватка, на которой спят самые красивые на свете куклы </vt:lpstr>
      <vt:lpstr>Белая меховая шуба и такая же шапка</vt:lpstr>
      <vt:lpstr>Красивый белый парик, сделанный из стекла, и желтый сюртучок</vt:lpstr>
      <vt:lpstr>Кифара</vt:lpstr>
      <vt:lpstr>Красные туфельки</vt:lpstr>
      <vt:lpstr>4. Объявляется розыск! «Фоторобот» в результате технической ошибки перепутал приметы литературных героев. Установите истину </vt:lpstr>
      <vt:lpstr>       Навстречу на великолепном коне выехала девушка в красной шапочке и с пистолетами за поясом. Она была лучше всех – нежная и прозрачная, как лепесток розы, с синими, как море, глазами. Она была ослепительно прекрасна. Глаза ее сияли, как звезды, но в них не было ни тепла, ни мира.  </vt:lpstr>
      <vt:lpstr>       Это маленький, но очень складный молодой человек, белый и румяный, как кровь с молоком, в шитом золотом кафтане, тщательно завитой и напудренный. Голова его глубоко ушла в плечи, и он почти совсем не мог ее повернуть. Он похож на большой, плотно набитый мешок. Тоненькие коротенькие ножки едва носят его тяжелое тело.</vt:lpstr>
      <vt:lpstr>       5. Для гостей карнавала пришло письмо, но оно не может найти своих адресатов. Оно находится в том месте, где хранятся все загадки и разгадки страны Литературии. Задача – отыскать письмо и доставить его.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Девять котов</dc:title>
  <dc:creator>Марина</dc:creator>
  <cp:lastModifiedBy>Марина</cp:lastModifiedBy>
  <cp:revision>53</cp:revision>
  <dcterms:created xsi:type="dcterms:W3CDTF">2012-11-21T21:03:31Z</dcterms:created>
  <dcterms:modified xsi:type="dcterms:W3CDTF">2014-12-27T02:35:39Z</dcterms:modified>
</cp:coreProperties>
</file>