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A5D58F-09C6-4C36-8A72-B0EC4D7473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DAE3D9-65C2-4082-9C25-3A03E904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429000"/>
            <a:ext cx="3674118" cy="271464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/>
              </a:rPr>
              <a:t>Презентация проекта для  5 класса.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/>
              </a:rPr>
              <a:t>Автор проекта: Настина Светлана Владимировна, учитель русского языка и литературы МБУ средней школы № 31 г.о. Тольятти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247403">
            <a:off x="711760" y="570894"/>
            <a:ext cx="7772400" cy="78900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Великое лукавство ума…»</a:t>
            </a:r>
            <a:endParaRPr lang="ru-RU" i="1" dirty="0"/>
          </a:p>
        </p:txBody>
      </p:sp>
      <p:pic>
        <p:nvPicPr>
          <p:cNvPr id="7170" name="Picture 2" descr="http://bc408190.pool.clients.netwi.ru/images/icagenda/frontend/images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714776" cy="4071966"/>
          </a:xfrm>
          <a:prstGeom prst="rect">
            <a:avLst/>
          </a:prstGeom>
          <a:noFill/>
        </p:spPr>
      </p:pic>
      <p:pic>
        <p:nvPicPr>
          <p:cNvPr id="7172" name="Picture 4" descr="http://nadezhdaivera.ru/wp-content/uploads/2013/07/upravlenie-projektami-kompleksniy-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21471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620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zclass.org/media/cache/b0/2c/b02c636287420b35ea8ccbdeb1a46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861">
            <a:off x="467544" y="3901171"/>
            <a:ext cx="3970636" cy="3002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876">
            <a:off x="5255631" y="58253"/>
            <a:ext cx="3429000" cy="33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31" y="3601194"/>
            <a:ext cx="381000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4286250" cy="360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838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916833"/>
            <a:ext cx="5760640" cy="3384375"/>
          </a:xfrm>
        </p:spPr>
        <p:txBody>
          <a:bodyPr>
            <a:normAutofit fontScale="92500" lnSpcReduction="20000"/>
          </a:bodyPr>
          <a:lstStyle/>
          <a:p>
            <a:r>
              <a:rPr lang="ru-RU" sz="6600" i="1" dirty="0">
                <a:latin typeface="Times New Roman"/>
                <a:ea typeface="Times New Roman"/>
              </a:rPr>
              <a:t> </a:t>
            </a:r>
            <a:r>
              <a:rPr lang="ru-RU" sz="6600" b="1" i="1" dirty="0">
                <a:latin typeface="Times New Roman"/>
                <a:ea typeface="Times New Roman"/>
              </a:rPr>
              <a:t>Басня-описание жизни людей . Так ли это?</a:t>
            </a:r>
            <a:r>
              <a:rPr lang="ru-RU" sz="6600" i="1" dirty="0">
                <a:latin typeface="Times New Roman"/>
                <a:ea typeface="Times New Roman"/>
              </a:rPr>
              <a:t> 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Основополагающий вопрос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763">
            <a:off x="5785098" y="3932381"/>
            <a:ext cx="3136140" cy="25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08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 </a:t>
            </a:r>
            <a:r>
              <a:rPr lang="ru-RU" sz="2800" b="1" i="1" dirty="0"/>
              <a:t>1.Всегда ли басня имеет мораль?</a:t>
            </a:r>
          </a:p>
          <a:p>
            <a:r>
              <a:rPr lang="ru-RU" sz="2800" b="1" i="1" dirty="0"/>
              <a:t>1.1. Как композиционно строится басня?</a:t>
            </a:r>
          </a:p>
          <a:p>
            <a:r>
              <a:rPr lang="ru-RU" sz="2800" b="1" i="1" dirty="0"/>
              <a:t>1.2. По каким признакам мы можем определить, что перед нами басня?</a:t>
            </a:r>
          </a:p>
          <a:p>
            <a:r>
              <a:rPr lang="ru-RU" sz="2800" b="1" i="1" dirty="0"/>
              <a:t>1.3.В какой ситуации в нашей жизни мы можем употребить слово «мораль»? </a:t>
            </a:r>
            <a:endParaRPr lang="ru-RU" sz="2800" b="1" i="1" dirty="0" smtClean="0"/>
          </a:p>
          <a:p>
            <a:r>
              <a:rPr lang="ru-RU" sz="2800" b="1" i="1" dirty="0" smtClean="0"/>
              <a:t>Результат представить в виде викторины « Кто не слыхал его живого слова?»</a:t>
            </a:r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группа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fs68.trilulilu.ro/imgs/xfy1055/oare-sa-auzim-de-bine_1e4d1ef5087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81955">
            <a:off x="689769" y="455538"/>
            <a:ext cx="2500331" cy="2010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873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4414" y="3071810"/>
            <a:ext cx="7065986" cy="3214709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/>
              <a:t> 2.Какова  роль басни в жизни человека?</a:t>
            </a:r>
          </a:p>
          <a:p>
            <a:r>
              <a:rPr lang="ru-RU" sz="3200" b="1" i="1" dirty="0"/>
              <a:t>1.1. Что такое басня?</a:t>
            </a:r>
          </a:p>
          <a:p>
            <a:r>
              <a:rPr lang="ru-RU" sz="3200" b="1" i="1" dirty="0"/>
              <a:t>1.2. Басня и пословица. В чём отличие?</a:t>
            </a:r>
          </a:p>
          <a:p>
            <a:r>
              <a:rPr lang="ru-RU" sz="3200" b="1" i="1" dirty="0"/>
              <a:t>1.3.Как признаки басни отражены в сказке</a:t>
            </a:r>
            <a:r>
              <a:rPr lang="ru-RU" sz="3200" b="1" i="1" dirty="0" smtClean="0"/>
              <a:t>?</a:t>
            </a:r>
          </a:p>
          <a:p>
            <a:r>
              <a:rPr lang="ru-RU" sz="3200" b="1" i="1" dirty="0" smtClean="0"/>
              <a:t>Результат представить в виде  иллюстраций к сюжетам и работа по ним.</a:t>
            </a:r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  <p:pic>
        <p:nvPicPr>
          <p:cNvPr id="3074" name="Picture 2" descr="http://thumbs.dreamstime.com/z/%D1%81%D0%B2%D0%B8%D1%82%D0%B5%D1%80-%D1%80%D0%B5%D0%B1%D0%B5%D0%BD%D0%BA%D0%B0-%D0%B7%D0%B0-%D1%83%D0%BC%D1%87%D0%B8%D0%B2%D1%8B%D0%B9-striped-13934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495">
            <a:off x="155575" y="357166"/>
            <a:ext cx="2773351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71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5984" y="2143116"/>
            <a:ext cx="6286544" cy="414340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/>
              <a:t>3. Какую идею автор хотел передать через басни?</a:t>
            </a:r>
          </a:p>
          <a:p>
            <a:r>
              <a:rPr lang="ru-RU" sz="2800" b="1" i="1" dirty="0"/>
              <a:t>1.1.Какие эмоции вызывают у нас герои  басен? </a:t>
            </a:r>
          </a:p>
          <a:p>
            <a:r>
              <a:rPr lang="ru-RU" sz="2800" b="1" i="1" dirty="0"/>
              <a:t>1.2.Каким  способом  можно показать басню другим  людям?</a:t>
            </a:r>
          </a:p>
          <a:p>
            <a:r>
              <a:rPr lang="ru-RU" sz="2800" b="1" i="1" dirty="0"/>
              <a:t>1.3.Почему, читая басню, легко представить её героев и их чувства</a:t>
            </a:r>
            <a:r>
              <a:rPr lang="ru-RU" sz="2800" b="1" i="1" dirty="0" smtClean="0"/>
              <a:t>?</a:t>
            </a:r>
          </a:p>
          <a:p>
            <a:r>
              <a:rPr lang="ru-RU" sz="2800" b="1" i="1" dirty="0" smtClean="0"/>
              <a:t>Результат представить в виде инсценировки одной из басен Крылова</a:t>
            </a:r>
            <a:endParaRPr lang="ru-RU" sz="2800" b="1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252728"/>
          </a:xfrm>
        </p:spPr>
        <p:txBody>
          <a:bodyPr/>
          <a:lstStyle/>
          <a:p>
            <a:r>
              <a:rPr lang="ru-RU" dirty="0" smtClean="0"/>
              <a:t>3 группа</a:t>
            </a:r>
            <a:endParaRPr lang="ru-RU" dirty="0"/>
          </a:p>
        </p:txBody>
      </p:sp>
      <p:pic>
        <p:nvPicPr>
          <p:cNvPr id="2050" name="Picture 2" descr="http://kypool.org/wp-content/uploads/2013/09/kids_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7497">
            <a:off x="155575" y="428604"/>
            <a:ext cx="2630475" cy="237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84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2500306"/>
            <a:ext cx="6715173" cy="407196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i="1" dirty="0" smtClean="0"/>
              <a:t>Все будет расти и пышнее расцветать до тех пор , пока не умолкнет  звучный и богатый язык в устах великого и могучего народа русского»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            В.Г. Белинский</a:t>
            </a:r>
          </a:p>
          <a:p>
            <a:r>
              <a:rPr lang="ru-RU" sz="3200" b="1" i="1" dirty="0" smtClean="0"/>
              <a:t>Пусть в памяти навеки вам останутся</a:t>
            </a:r>
          </a:p>
          <a:p>
            <a:pPr>
              <a:buNone/>
            </a:pPr>
            <a:r>
              <a:rPr lang="ru-RU" sz="3200" b="1" i="1" dirty="0" smtClean="0"/>
              <a:t>Крылатые крыловские слова…..</a:t>
            </a:r>
          </a:p>
          <a:p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404664"/>
            <a:ext cx="5839656" cy="1252728"/>
          </a:xfrm>
        </p:spPr>
        <p:txBody>
          <a:bodyPr/>
          <a:lstStyle/>
          <a:p>
            <a:r>
              <a:rPr lang="ru-RU" dirty="0" smtClean="0"/>
              <a:t>Устами мудрыми….</a:t>
            </a:r>
            <a:endParaRPr lang="ru-RU" dirty="0"/>
          </a:p>
        </p:txBody>
      </p:sp>
      <p:pic>
        <p:nvPicPr>
          <p:cNvPr id="1026" name="Picture 2" descr="http://illustrators.ru/illustrations/2543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1328">
            <a:off x="6715140" y="3929066"/>
            <a:ext cx="2286016" cy="2714644"/>
          </a:xfrm>
          <a:prstGeom prst="rect">
            <a:avLst/>
          </a:prstGeom>
          <a:noFill/>
        </p:spPr>
      </p:pic>
      <p:pic>
        <p:nvPicPr>
          <p:cNvPr id="1028" name="Picture 4" descr="http://zirkara.at.ua/_pu/0/6107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2116">
            <a:off x="496073" y="395961"/>
            <a:ext cx="2246733" cy="207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73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erver.audiopedia.su:8888/staroeradio/images/pics/01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7"/>
            <a:ext cx="7072362" cy="4357717"/>
          </a:xfrm>
          <a:prstGeom prst="rect">
            <a:avLst/>
          </a:prstGeom>
          <a:noFill/>
        </p:spPr>
      </p:pic>
      <p:pic>
        <p:nvPicPr>
          <p:cNvPr id="20486" name="Picture 6" descr="http://www.seligersdogs.ru/03947a0569b2cfa62e58dbe7a1ae0ab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429264"/>
            <a:ext cx="650085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236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«Великое лукавство ума…»</vt:lpstr>
      <vt:lpstr>Слайд 2</vt:lpstr>
      <vt:lpstr>Основополагающий вопрос</vt:lpstr>
      <vt:lpstr>1 группа </vt:lpstr>
      <vt:lpstr>2 группа</vt:lpstr>
      <vt:lpstr>3 группа</vt:lpstr>
      <vt:lpstr>Устами мудрыми….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 Крылова</dc:title>
  <dc:creator>user</dc:creator>
  <cp:lastModifiedBy>admin</cp:lastModifiedBy>
  <cp:revision>19</cp:revision>
  <dcterms:created xsi:type="dcterms:W3CDTF">2015-06-19T06:18:58Z</dcterms:created>
  <dcterms:modified xsi:type="dcterms:W3CDTF">2015-08-18T19:37:33Z</dcterms:modified>
</cp:coreProperties>
</file>