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70" r:id="rId5"/>
    <p:sldId id="271" r:id="rId6"/>
    <p:sldId id="276" r:id="rId7"/>
    <p:sldId id="280" r:id="rId8"/>
    <p:sldId id="278" r:id="rId9"/>
    <p:sldId id="277" r:id="rId10"/>
    <p:sldId id="282" r:id="rId11"/>
    <p:sldId id="261" r:id="rId12"/>
    <p:sldId id="283" r:id="rId13"/>
    <p:sldId id="284" r:id="rId14"/>
    <p:sldId id="285" r:id="rId15"/>
    <p:sldId id="286" r:id="rId16"/>
    <p:sldId id="287" r:id="rId17"/>
    <p:sldId id="27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yarsky" pitchFamily="33" charset="0"/>
              </a:rPr>
              <a:t>Петрозаводский государственный университет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54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Сергей Орлов поступил в 1940 году на историко-филологический факультет этого университета.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r>
              <a:rPr lang="ru-RU" dirty="0" smtClean="0"/>
              <a:t>Могила </a:t>
            </a:r>
            <a:r>
              <a:rPr lang="ru-RU" dirty="0" smtClean="0">
                <a:solidFill>
                  <a:srgbClr val="FF0000"/>
                </a:solidFill>
              </a:rPr>
              <a:t>Неизвестного </a:t>
            </a:r>
            <a:r>
              <a:rPr lang="ru-RU" dirty="0" smtClean="0"/>
              <a:t>солдата в Москве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Его зарыли в шар земной,</a:t>
            </a:r>
          </a:p>
          <a:p>
            <a:r>
              <a:rPr lang="ru-RU" sz="1600" b="1" dirty="0" smtClean="0"/>
              <a:t>А был он лишь солдат.</a:t>
            </a:r>
          </a:p>
          <a:p>
            <a:r>
              <a:rPr lang="ru-RU" sz="1600" b="1" dirty="0" smtClean="0"/>
              <a:t>Всего, друзья, солдат простой,</a:t>
            </a:r>
          </a:p>
          <a:p>
            <a:r>
              <a:rPr lang="ru-RU" sz="1600" b="1" dirty="0" smtClean="0"/>
              <a:t>Без званий и наград.</a:t>
            </a:r>
          </a:p>
          <a:p>
            <a:r>
              <a:rPr lang="ru-RU" sz="1600" b="1" dirty="0" smtClean="0"/>
              <a:t>…   …   …   …   …   …</a:t>
            </a:r>
          </a:p>
          <a:p>
            <a:r>
              <a:rPr lang="ru-RU" sz="1600" b="1" dirty="0" err="1" smtClean="0"/>
              <a:t>Давным</a:t>
            </a:r>
            <a:r>
              <a:rPr lang="ru-RU" sz="1600" b="1" dirty="0" smtClean="0"/>
              <a:t> – давно окончен бой…</a:t>
            </a:r>
          </a:p>
          <a:p>
            <a:r>
              <a:rPr lang="ru-RU" sz="1600" b="1" dirty="0" smtClean="0"/>
              <a:t>Руками всех друзей</a:t>
            </a:r>
          </a:p>
          <a:p>
            <a:r>
              <a:rPr lang="ru-RU" sz="1600" b="1" dirty="0" smtClean="0"/>
              <a:t>Положен парень в шар земной, </a:t>
            </a:r>
          </a:p>
          <a:p>
            <a:r>
              <a:rPr lang="ru-RU" sz="1600" b="1" dirty="0" smtClean="0"/>
              <a:t>Как будто в мавзолей.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                          Сергей Орлов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08518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Художник Пен </a:t>
            </a:r>
            <a:r>
              <a:rPr lang="ru-RU" dirty="0" err="1" smtClean="0">
                <a:solidFill>
                  <a:srgbClr val="C00000"/>
                </a:solidFill>
              </a:rPr>
              <a:t>Варлен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(род.1916). «Портрет поэта С.С. Орлова». 1971 г. Холст, масло. 70х50. </a:t>
            </a:r>
            <a:r>
              <a:rPr lang="ru-RU" dirty="0" smtClean="0">
                <a:solidFill>
                  <a:srgbClr val="FF0000"/>
                </a:solidFill>
              </a:rPr>
              <a:t>Государственный Русский музей.</a:t>
            </a:r>
          </a:p>
          <a:p>
            <a:pPr algn="ctr"/>
            <a:r>
              <a:rPr lang="ru-RU" dirty="0" smtClean="0"/>
              <a:t> Выставка "Наш современник". 1971 г.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766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Назиевская</a:t>
            </a:r>
            <a:r>
              <a:rPr lang="ru-RU" dirty="0" smtClean="0"/>
              <a:t> средняя школа. Ученики 10-ого класса в ожидании экскурсии в зале, посвящённом Сергею Орлову. 12 ноября 2011 года.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789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1\Мои документы\наз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55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Миронова Настя и </a:t>
            </a:r>
            <a:r>
              <a:rPr lang="ru-RU" sz="2400" b="1" dirty="0" err="1" smtClean="0"/>
              <a:t>Тараскина</a:t>
            </a:r>
            <a:r>
              <a:rPr lang="ru-RU" sz="2400" b="1" dirty="0" smtClean="0"/>
              <a:t> Катя внимательно слушают выступление ребят из </a:t>
            </a:r>
            <a:r>
              <a:rPr lang="ru-RU" sz="2400" b="1" dirty="0" err="1" smtClean="0"/>
              <a:t>Назиевской</a:t>
            </a:r>
            <a:r>
              <a:rPr lang="ru-RU" sz="2400" b="1" dirty="0" smtClean="0"/>
              <a:t> школы.</a:t>
            </a:r>
            <a:endParaRPr lang="ru-RU" sz="2400" b="1" dirty="0"/>
          </a:p>
        </p:txBody>
      </p:sp>
      <p:pic>
        <p:nvPicPr>
          <p:cNvPr id="2050" name="Picture 2" descr="C:\Documents and Settings\1\Мои документы\наз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7666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После экскурсии перед выходом из школы.</a:t>
            </a:r>
            <a:endParaRPr lang="ru-RU" sz="2800" b="1" dirty="0"/>
          </a:p>
        </p:txBody>
      </p:sp>
      <p:pic>
        <p:nvPicPr>
          <p:cNvPr id="3074" name="Picture 2" descr="C:\Documents and Settings\1\Мои документы\еаз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6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16632"/>
          </a:xfrm>
        </p:spPr>
        <p:txBody>
          <a:bodyPr>
            <a:normAutofit/>
          </a:bodyPr>
          <a:lstStyle/>
          <a:p>
            <a:r>
              <a:rPr lang="ru-RU" dirty="0" smtClean="0"/>
              <a:t>Пушкинский дом на Мойке, 12. Праздник, посвящённый юбилею Сергея Орлова.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5829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Ведущие вечера памяти Сергея Орлова 13 ноября 2011 года – Самсонова Татьяна (Белозерск) и Полянский Владимир (Санкт-Петербург)</a:t>
            </a:r>
            <a:endParaRPr lang="ru-RU" sz="1800" dirty="0"/>
          </a:p>
        </p:txBody>
      </p:sp>
      <p:pic>
        <p:nvPicPr>
          <p:cNvPr id="1026" name="Picture 2" descr="C:\Documents and Settings\1\Мои документы\пуш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7821"/>
          <a:stretch>
            <a:fillRect/>
          </a:stretch>
        </p:blipFill>
        <p:spPr bwMode="auto">
          <a:xfrm>
            <a:off x="1619672" y="404664"/>
            <a:ext cx="5904656" cy="432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Выступление поэта из Бреста Николая Александрова – редактора газеты «Брестский курьер» – 13 ноября 2011 года в Пушкинском доме на Мойке, 12.</a:t>
            </a:r>
            <a:endParaRPr lang="ru-RU" sz="1800" b="1" dirty="0"/>
          </a:p>
        </p:txBody>
      </p:sp>
      <p:pic>
        <p:nvPicPr>
          <p:cNvPr id="2050" name="Picture 2" descr="C:\Documents and Settings\1\Мои документы\пуш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64496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Bookman Old Style" pitchFamily="18" charset="0"/>
              </a:rPr>
              <a:t>Памятники Сергею Орлову</a:t>
            </a:r>
            <a:endParaRPr lang="ru-RU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35113"/>
            <a:ext cx="3816424" cy="63976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Город Белозерск. Памятник поэту скульптора В.П.Астапова</a:t>
            </a:r>
            <a:endParaRPr lang="ru-RU" sz="2000" dirty="0"/>
          </a:p>
        </p:txBody>
      </p:sp>
      <p:pic>
        <p:nvPicPr>
          <p:cNvPr id="1027" name="Picture 3" descr="C:\Documents and Settings\1\Мои документы\пам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888" y="2174875"/>
            <a:ext cx="2650811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1124744"/>
            <a:ext cx="4680520" cy="12241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Город Москва, Кунцевское кладбище. На могиле поэта стоит камень со строчками его стихотворения: «Его зарыли в шар земной, а был он лишь солдат…»</a:t>
            </a:r>
            <a:endParaRPr lang="ru-RU" sz="1800" dirty="0"/>
          </a:p>
        </p:txBody>
      </p:sp>
      <p:pic>
        <p:nvPicPr>
          <p:cNvPr id="1026" name="Picture 2" descr="C:\Documents and Settings\1\Мои документы\пам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938526" cy="38884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5575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За сборник стихов </a:t>
            </a:r>
            <a:r>
              <a:rPr lang="ru-RU" b="0" dirty="0" smtClean="0">
                <a:solidFill>
                  <a:srgbClr val="FF0000"/>
                </a:solidFill>
              </a:rPr>
              <a:t>«Верность» </a:t>
            </a:r>
            <a:r>
              <a:rPr lang="ru-RU" b="0" dirty="0" smtClean="0"/>
              <a:t>Сергей Орлов в 1974 году был удостоен Государственной премии РСФСР им. Горького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 боевые и трудовые заслуги перед Родиной Сергей Сергеевич Орлов награждён орденами Октябрьской Революции, Отечественной войны 2-ой степени, Трудового Красного Знамени и медалями «За оборону Ленинграда», «За победу над Германией в Великой Отечественной войне 1941 – 1945 г.г.»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4" y="764704"/>
            <a:ext cx="328391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Февраль 1942 год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1\Мои документ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908720"/>
            <a:ext cx="3312367" cy="468052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4 августа 1941 года Сергей Орлов был зачислен «на должность красноармейца» в 12-й запасной танковый полк, что и значилось в его послужном списке. Спустя два месяца его направили в танковое училище в Челябинск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Сергей Орлов в день присвоения воинского звания «лейтенант». Челябинск.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1943 год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Волховский</a:t>
            </a:r>
            <a:r>
              <a:rPr lang="ru-RU" dirty="0" smtClean="0">
                <a:solidFill>
                  <a:srgbClr val="C00000"/>
                </a:solidFill>
              </a:rPr>
              <a:t> фронт.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1\Мои документы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88840"/>
            <a:ext cx="3816424" cy="37444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Где пройдёт лишь одна пехота,</a:t>
            </a:r>
          </a:p>
          <a:p>
            <a:pPr>
              <a:buNone/>
            </a:pPr>
            <a:r>
              <a:rPr lang="ru-RU" sz="2000" b="1" i="1" dirty="0" smtClean="0"/>
              <a:t>Утопая во мхах на бегу,</a:t>
            </a:r>
          </a:p>
          <a:p>
            <a:pPr>
              <a:buNone/>
            </a:pPr>
            <a:r>
              <a:rPr lang="ru-RU" sz="2000" b="1" i="1" dirty="0" smtClean="0"/>
              <a:t>Танки мы вели по болоту</a:t>
            </a:r>
          </a:p>
          <a:p>
            <a:pPr>
              <a:buNone/>
            </a:pPr>
            <a:r>
              <a:rPr lang="ru-RU" sz="2000" b="1" i="1" dirty="0" smtClean="0"/>
              <a:t>Сквозь пургу на станцию Мгу…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Сергей Орлов.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Кадр из фильма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«Поэты </a:t>
            </a:r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Волховского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фронта». 1943год.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17 февраля 1944год.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Бой за освобождение Пскова.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Documents and Settings\1\Мои документы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692696"/>
            <a:ext cx="4104455" cy="44644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4042792" cy="49294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/>
              <a:t>Танкист</a:t>
            </a:r>
          </a:p>
          <a:p>
            <a:r>
              <a:rPr lang="ru-RU" sz="1600" b="1" dirty="0" smtClean="0"/>
              <a:t>Пистолет из рук не выпуская,</a:t>
            </a:r>
          </a:p>
          <a:p>
            <a:r>
              <a:rPr lang="ru-RU" sz="1600" b="1" dirty="0" smtClean="0"/>
              <a:t>Выскочил из люка, задыхаясь,</a:t>
            </a:r>
          </a:p>
          <a:p>
            <a:r>
              <a:rPr lang="ru-RU" sz="1600" b="1" dirty="0" smtClean="0"/>
              <a:t>На пути двоих убил гранатой</a:t>
            </a:r>
          </a:p>
          <a:p>
            <a:r>
              <a:rPr lang="ru-RU" sz="1600" b="1" dirty="0" smtClean="0"/>
              <a:t>И приполз, а на лице нет кожи, </a:t>
            </a:r>
          </a:p>
          <a:p>
            <a:r>
              <a:rPr lang="ru-RU" sz="1600" b="1" dirty="0" smtClean="0"/>
              <a:t>И врачи сказали в медсанбате:</a:t>
            </a:r>
          </a:p>
          <a:p>
            <a:r>
              <a:rPr lang="ru-RU" sz="1600" b="1" dirty="0" smtClean="0"/>
              <a:t>Этот парень вряд ли выжить сможет.</a:t>
            </a:r>
          </a:p>
          <a:p>
            <a:r>
              <a:rPr lang="ru-RU" sz="1600" b="1" dirty="0" smtClean="0"/>
              <a:t>С губ слетело хриплое проклятье:</a:t>
            </a:r>
          </a:p>
          <a:p>
            <a:r>
              <a:rPr lang="ru-RU" sz="1600" b="1" dirty="0" smtClean="0"/>
              <a:t>Значит полз и принимал все муки</a:t>
            </a:r>
          </a:p>
          <a:p>
            <a:r>
              <a:rPr lang="ru-RU" sz="1600" b="1" dirty="0" smtClean="0"/>
              <a:t>Для того, чтоб умереть в кровати,</a:t>
            </a:r>
          </a:p>
          <a:p>
            <a:r>
              <a:rPr lang="ru-RU" sz="1600" b="1" dirty="0" smtClean="0"/>
              <a:t>На груди сложив спокойно руки…</a:t>
            </a:r>
          </a:p>
          <a:p>
            <a:r>
              <a:rPr lang="ru-RU" sz="1600" b="1" dirty="0" smtClean="0"/>
              <a:t>Смерть пришла, назвал её бесстыжей,</a:t>
            </a:r>
          </a:p>
          <a:p>
            <a:r>
              <a:rPr lang="ru-RU" sz="1600" b="1" dirty="0" smtClean="0"/>
              <a:t>Жить решил назло всему, - и выжил.</a:t>
            </a:r>
          </a:p>
          <a:p>
            <a:pPr algn="ctr"/>
            <a:r>
              <a:rPr lang="ru-RU" sz="1600" b="1" dirty="0" smtClean="0"/>
              <a:t>1944 год.</a:t>
            </a:r>
          </a:p>
          <a:p>
            <a:pPr algn="ctr"/>
            <a:endParaRPr lang="ru-RU" dirty="0" smtClean="0"/>
          </a:p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 Black" pitchFamily="34" charset="0"/>
              </a:rPr>
              <a:t>На фото: пробитый осколком снаряда комсомольский билет С.Орлова.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1945. Победа.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Мать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Она молилась за победу,-</a:t>
            </a:r>
          </a:p>
          <a:p>
            <a:pPr>
              <a:buNone/>
            </a:pPr>
            <a:r>
              <a:rPr lang="ru-RU" dirty="0" smtClean="0"/>
              <a:t>Шесть сыновей на фронт ушли,</a:t>
            </a:r>
          </a:p>
          <a:p>
            <a:pPr>
              <a:buNone/>
            </a:pPr>
            <a:r>
              <a:rPr lang="ru-RU" dirty="0" smtClean="0"/>
              <a:t>Но лишь когда упал последний,</a:t>
            </a:r>
          </a:p>
          <a:p>
            <a:pPr>
              <a:buNone/>
            </a:pPr>
            <a:r>
              <a:rPr lang="ru-RU" dirty="0" smtClean="0"/>
              <a:t>Чтоб никогда не встать с земли,</a:t>
            </a:r>
          </a:p>
          <a:p>
            <a:pPr>
              <a:buNone/>
            </a:pPr>
            <a:r>
              <a:rPr lang="ru-RU" dirty="0" smtClean="0"/>
              <a:t>Победа встала на пороге.</a:t>
            </a:r>
          </a:p>
          <a:p>
            <a:pPr>
              <a:buNone/>
            </a:pPr>
            <a:r>
              <a:rPr lang="ru-RU" dirty="0" smtClean="0"/>
              <a:t>Но некому её встречать…</a:t>
            </a:r>
          </a:p>
          <a:p>
            <a:pPr>
              <a:buNone/>
            </a:pPr>
            <a:r>
              <a:rPr lang="ru-RU" dirty="0" smtClean="0"/>
              <a:t>-Кто там?...-</a:t>
            </a:r>
          </a:p>
          <a:p>
            <a:pPr>
              <a:buNone/>
            </a:pPr>
            <a:r>
              <a:rPr lang="ru-RU" dirty="0" smtClean="0"/>
              <a:t>Спросила вся в тревоге</a:t>
            </a:r>
          </a:p>
          <a:p>
            <a:pPr>
              <a:buNone/>
            </a:pPr>
            <a:r>
              <a:rPr lang="ru-RU" dirty="0" smtClean="0"/>
              <a:t>От слёз </a:t>
            </a:r>
            <a:r>
              <a:rPr lang="ru-RU" dirty="0" err="1" smtClean="0"/>
              <a:t>ослепнувшая</a:t>
            </a:r>
            <a:r>
              <a:rPr lang="ru-RU" dirty="0" smtClean="0"/>
              <a:t> мать.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Вот человек – он искалечен,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 рубцах лицо. Но ты гляди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И взгляд испуганно при встрече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С его лица не отводи.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Он шёл к победе, задыхаясь,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Не думал о себе в пути.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Чтобы она была такая: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Взглянуть – и глаз не отвести!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Сергей Орлов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в редакции журнала «Нева»,              1958 год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1\Мои документы\н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837" y="1401979"/>
            <a:ext cx="4306587" cy="397123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3008313" cy="28411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Беседуют поэты. Слева направо: Римма Казакова, </a:t>
            </a:r>
            <a:r>
              <a:rPr lang="ru-RU" sz="2800" dirty="0" smtClean="0">
                <a:solidFill>
                  <a:srgbClr val="FF0000"/>
                </a:solidFill>
              </a:rPr>
              <a:t>Сергей Орлов </a:t>
            </a:r>
            <a:r>
              <a:rPr lang="ru-RU" sz="2800" dirty="0" smtClean="0">
                <a:solidFill>
                  <a:srgbClr val="0070C0"/>
                </a:solidFill>
              </a:rPr>
              <a:t>и Анна Масловская.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Дом № 8 по Малой Посадской улице Санкт-Петербурга, в котором жил Сергей Орлов с 1956 по 1971 г.г.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908720"/>
            <a:ext cx="36003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«Сергей Орлов олицетворял образ целого поколения. И какого поколения! Героически прошедшего войну и  в почти мальчишеском возрасте, начавшего самостоятельную жизнь с великих подвигов, с немыслимых трудностей и испытаний».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Сергей Михалков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Долгожданная встреча поэтов – друзей. Москва – Ленинград.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1\Мои документы\дуди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2754"/>
          <a:stretch>
            <a:fillRect/>
          </a:stretch>
        </p:blipFill>
        <p:spPr bwMode="auto">
          <a:xfrm>
            <a:off x="1792288" y="260649"/>
            <a:ext cx="5486400" cy="417646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Поэты – фронтовики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Сергей Орлов и Михаил Дудин.</a:t>
            </a:r>
          </a:p>
          <a:p>
            <a:pPr algn="ctr"/>
            <a:r>
              <a:rPr lang="ru-RU" sz="2000" b="1" dirty="0" smtClean="0"/>
              <a:t>Середина 70-х годов.</a:t>
            </a:r>
            <a:endParaRPr lang="ru-RU" sz="2000" b="1" dirty="0"/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Сергей Орлов у берёзы. Белозерск. Начало 70-х годов.</a:t>
            </a: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C:\Documents and Settings\1\Мои документы\Ор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628800"/>
            <a:ext cx="468052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702</TotalTime>
  <Words>723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Петрозаводский государственный университет.</vt:lpstr>
      <vt:lpstr>Февраль 1942 год</vt:lpstr>
      <vt:lpstr>1943 год. Волховский фронт.</vt:lpstr>
      <vt:lpstr>17 февраля 1944год.  Бой за освобождение Пскова.</vt:lpstr>
      <vt:lpstr>1945. Победа.  </vt:lpstr>
      <vt:lpstr>Сергей Орлов  в редакции журнала «Нева»,              1958 год</vt:lpstr>
      <vt:lpstr>Дом № 8 по Малой Посадской улице Санкт-Петербурга, в котором жил Сергей Орлов с 1956 по 1971 г.г.</vt:lpstr>
      <vt:lpstr>Долгожданная встреча поэтов – друзей. Москва – Ленинград.</vt:lpstr>
      <vt:lpstr>Сергей Орлов у берёзы. Белозерск. Начало 70-х годов.</vt:lpstr>
      <vt:lpstr>Могила Неизвестного солдата в Москве</vt:lpstr>
      <vt:lpstr>Презентация PowerPoint</vt:lpstr>
      <vt:lpstr>Назиевская средняя школа. Ученики 10-ого класса в ожидании экскурсии в зале, посвящённом Сергею Орлову. 12 ноября 2011 года.</vt:lpstr>
      <vt:lpstr>Миронова Настя и Тараскина Катя внимательно слушают выступление ребят из Назиевской школы.</vt:lpstr>
      <vt:lpstr>После экскурсии перед выходом из школы.</vt:lpstr>
      <vt:lpstr>Пушкинский дом на Мойке, 12. Праздник, посвящённый юбилею Сергея Орлова.</vt:lpstr>
      <vt:lpstr>Выступление поэта из Бреста Николая Александрова – редактора газеты «Брестский курьер» – 13 ноября 2011 года в Пушкинском доме на Мойке, 12.</vt:lpstr>
      <vt:lpstr>Памятники Сергею Орлову</vt:lpstr>
      <vt:lpstr>За сборник стихов «Верность» Сергей Орлов в 1974 году был удостоен Государственной премии РСФСР им. Горького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Орлов</dc:title>
  <cp:lastModifiedBy>Синяк Светлана Олеговна</cp:lastModifiedBy>
  <cp:revision>95</cp:revision>
  <dcterms:modified xsi:type="dcterms:W3CDTF">2015-08-25T13:31:50Z</dcterms:modified>
</cp:coreProperties>
</file>