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17A6E4-E631-4B83-9C8E-DE3FB3941AE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636AB4E-2D5A-466B-A3B5-E7600CEDCCE2}">
      <dgm:prSet/>
      <dgm:spPr/>
      <dgm:t>
        <a:bodyPr/>
        <a:lstStyle/>
        <a:p>
          <a:pPr rtl="0"/>
          <a:r>
            <a:rPr lang="ru-RU" b="1" dirty="0" smtClean="0"/>
            <a:t>Доброта спасет мир</a:t>
          </a:r>
          <a:endParaRPr lang="ru-RU" dirty="0"/>
        </a:p>
      </dgm:t>
    </dgm:pt>
    <dgm:pt modelId="{F4251DFB-90A9-4085-BC90-F079F696E47A}" type="parTrans" cxnId="{27B08DC9-B3F7-42BA-A36C-672D3D4154C5}">
      <dgm:prSet/>
      <dgm:spPr/>
      <dgm:t>
        <a:bodyPr/>
        <a:lstStyle/>
        <a:p>
          <a:endParaRPr lang="ru-RU"/>
        </a:p>
      </dgm:t>
    </dgm:pt>
    <dgm:pt modelId="{38749775-A70B-4114-A2CC-1FCBD0BB17F2}" type="sibTrans" cxnId="{27B08DC9-B3F7-42BA-A36C-672D3D4154C5}">
      <dgm:prSet/>
      <dgm:spPr/>
      <dgm:t>
        <a:bodyPr/>
        <a:lstStyle/>
        <a:p>
          <a:endParaRPr lang="ru-RU"/>
        </a:p>
      </dgm:t>
    </dgm:pt>
    <dgm:pt modelId="{D1EB45D1-5561-4323-840C-91B1D47B4D4B}" type="pres">
      <dgm:prSet presAssocID="{7C17A6E4-E631-4B83-9C8E-DE3FB3941AE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505C97D-6E4C-4D51-B1D4-97495FEB90D4}" type="pres">
      <dgm:prSet presAssocID="{4636AB4E-2D5A-466B-A3B5-E7600CEDCCE2}" presName="circle1" presStyleLbl="node1" presStyleIdx="0" presStyleCnt="1"/>
      <dgm:spPr/>
    </dgm:pt>
    <dgm:pt modelId="{E416D7D7-C358-4C52-AECB-84C56EEF81BA}" type="pres">
      <dgm:prSet presAssocID="{4636AB4E-2D5A-466B-A3B5-E7600CEDCCE2}" presName="space" presStyleCnt="0"/>
      <dgm:spPr/>
    </dgm:pt>
    <dgm:pt modelId="{A83BB993-DDEC-49AD-9203-721692F7B318}" type="pres">
      <dgm:prSet presAssocID="{4636AB4E-2D5A-466B-A3B5-E7600CEDCCE2}" presName="rect1" presStyleLbl="alignAcc1" presStyleIdx="0" presStyleCnt="1"/>
      <dgm:spPr/>
    </dgm:pt>
    <dgm:pt modelId="{93F0BD07-1EF4-4E8E-9787-6E21C6989DB6}" type="pres">
      <dgm:prSet presAssocID="{4636AB4E-2D5A-466B-A3B5-E7600CEDCCE2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27B08DC9-B3F7-42BA-A36C-672D3D4154C5}" srcId="{7C17A6E4-E631-4B83-9C8E-DE3FB3941AE0}" destId="{4636AB4E-2D5A-466B-A3B5-E7600CEDCCE2}" srcOrd="0" destOrd="0" parTransId="{F4251DFB-90A9-4085-BC90-F079F696E47A}" sibTransId="{38749775-A70B-4114-A2CC-1FCBD0BB17F2}"/>
    <dgm:cxn modelId="{461E02B3-7D52-4173-AA2D-C6AF8D03F256}" type="presOf" srcId="{7C17A6E4-E631-4B83-9C8E-DE3FB3941AE0}" destId="{D1EB45D1-5561-4323-840C-91B1D47B4D4B}" srcOrd="0" destOrd="0" presId="urn:microsoft.com/office/officeart/2005/8/layout/target3"/>
    <dgm:cxn modelId="{DD75891C-47DE-4F25-AE76-428C507DADDD}" type="presOf" srcId="{4636AB4E-2D5A-466B-A3B5-E7600CEDCCE2}" destId="{93F0BD07-1EF4-4E8E-9787-6E21C6989DB6}" srcOrd="1" destOrd="0" presId="urn:microsoft.com/office/officeart/2005/8/layout/target3"/>
    <dgm:cxn modelId="{43580D3C-4B8F-4A7D-BA51-E1F8585D35BB}" type="presOf" srcId="{4636AB4E-2D5A-466B-A3B5-E7600CEDCCE2}" destId="{A83BB993-DDEC-49AD-9203-721692F7B318}" srcOrd="0" destOrd="0" presId="urn:microsoft.com/office/officeart/2005/8/layout/target3"/>
    <dgm:cxn modelId="{5903E6CB-534A-4D2A-8B02-CE1F40C83378}" type="presParOf" srcId="{D1EB45D1-5561-4323-840C-91B1D47B4D4B}" destId="{8505C97D-6E4C-4D51-B1D4-97495FEB90D4}" srcOrd="0" destOrd="0" presId="urn:microsoft.com/office/officeart/2005/8/layout/target3"/>
    <dgm:cxn modelId="{F69E9DE5-7FAC-4945-A31C-7CD2721D400D}" type="presParOf" srcId="{D1EB45D1-5561-4323-840C-91B1D47B4D4B}" destId="{E416D7D7-C358-4C52-AECB-84C56EEF81BA}" srcOrd="1" destOrd="0" presId="urn:microsoft.com/office/officeart/2005/8/layout/target3"/>
    <dgm:cxn modelId="{5A0A4348-F112-448D-AB1C-F36A1DC94432}" type="presParOf" srcId="{D1EB45D1-5561-4323-840C-91B1D47B4D4B}" destId="{A83BB993-DDEC-49AD-9203-721692F7B318}" srcOrd="2" destOrd="0" presId="urn:microsoft.com/office/officeart/2005/8/layout/target3"/>
    <dgm:cxn modelId="{034EA8D8-E63D-4B4D-9CA3-7772793D7989}" type="presParOf" srcId="{D1EB45D1-5561-4323-840C-91B1D47B4D4B}" destId="{93F0BD07-1EF4-4E8E-9787-6E21C6989DB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17A6E4-E631-4B83-9C8E-DE3FB3941AE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36AB4E-2D5A-466B-A3B5-E7600CEDCCE2}">
      <dgm:prSet/>
      <dgm:spPr/>
      <dgm:t>
        <a:bodyPr/>
        <a:lstStyle/>
        <a:p>
          <a:pPr rtl="0"/>
          <a:r>
            <a:rPr lang="ru-RU" b="1" dirty="0" smtClean="0"/>
            <a:t>Игра «Приветствия»</a:t>
          </a:r>
          <a:endParaRPr lang="ru-RU" dirty="0"/>
        </a:p>
      </dgm:t>
    </dgm:pt>
    <dgm:pt modelId="{F4251DFB-90A9-4085-BC90-F079F696E47A}" type="parTrans" cxnId="{27B08DC9-B3F7-42BA-A36C-672D3D4154C5}">
      <dgm:prSet/>
      <dgm:spPr/>
      <dgm:t>
        <a:bodyPr/>
        <a:lstStyle/>
        <a:p>
          <a:endParaRPr lang="ru-RU"/>
        </a:p>
      </dgm:t>
    </dgm:pt>
    <dgm:pt modelId="{38749775-A70B-4114-A2CC-1FCBD0BB17F2}" type="sibTrans" cxnId="{27B08DC9-B3F7-42BA-A36C-672D3D4154C5}">
      <dgm:prSet/>
      <dgm:spPr/>
      <dgm:t>
        <a:bodyPr/>
        <a:lstStyle/>
        <a:p>
          <a:endParaRPr lang="ru-RU"/>
        </a:p>
      </dgm:t>
    </dgm:pt>
    <dgm:pt modelId="{D1EB45D1-5561-4323-840C-91B1D47B4D4B}" type="pres">
      <dgm:prSet presAssocID="{7C17A6E4-E631-4B83-9C8E-DE3FB3941AE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505C97D-6E4C-4D51-B1D4-97495FEB90D4}" type="pres">
      <dgm:prSet presAssocID="{4636AB4E-2D5A-466B-A3B5-E7600CEDCCE2}" presName="circle1" presStyleLbl="node1" presStyleIdx="0" presStyleCnt="1"/>
      <dgm:spPr/>
    </dgm:pt>
    <dgm:pt modelId="{E416D7D7-C358-4C52-AECB-84C56EEF81BA}" type="pres">
      <dgm:prSet presAssocID="{4636AB4E-2D5A-466B-A3B5-E7600CEDCCE2}" presName="space" presStyleCnt="0"/>
      <dgm:spPr/>
    </dgm:pt>
    <dgm:pt modelId="{A83BB993-DDEC-49AD-9203-721692F7B318}" type="pres">
      <dgm:prSet presAssocID="{4636AB4E-2D5A-466B-A3B5-E7600CEDCCE2}" presName="rect1" presStyleLbl="alignAcc1" presStyleIdx="0" presStyleCnt="1"/>
      <dgm:spPr/>
      <dgm:t>
        <a:bodyPr/>
        <a:lstStyle/>
        <a:p>
          <a:endParaRPr lang="ru-RU"/>
        </a:p>
      </dgm:t>
    </dgm:pt>
    <dgm:pt modelId="{93F0BD07-1EF4-4E8E-9787-6E21C6989DB6}" type="pres">
      <dgm:prSet presAssocID="{4636AB4E-2D5A-466B-A3B5-E7600CEDCCE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FC733F-3F0D-4DF8-8873-A6226362E6D6}" type="presOf" srcId="{4636AB4E-2D5A-466B-A3B5-E7600CEDCCE2}" destId="{93F0BD07-1EF4-4E8E-9787-6E21C6989DB6}" srcOrd="1" destOrd="0" presId="urn:microsoft.com/office/officeart/2005/8/layout/target3"/>
    <dgm:cxn modelId="{F0C38640-8A0D-4D42-88FD-C444F9CC6E87}" type="presOf" srcId="{4636AB4E-2D5A-466B-A3B5-E7600CEDCCE2}" destId="{A83BB993-DDEC-49AD-9203-721692F7B318}" srcOrd="0" destOrd="0" presId="urn:microsoft.com/office/officeart/2005/8/layout/target3"/>
    <dgm:cxn modelId="{27B08DC9-B3F7-42BA-A36C-672D3D4154C5}" srcId="{7C17A6E4-E631-4B83-9C8E-DE3FB3941AE0}" destId="{4636AB4E-2D5A-466B-A3B5-E7600CEDCCE2}" srcOrd="0" destOrd="0" parTransId="{F4251DFB-90A9-4085-BC90-F079F696E47A}" sibTransId="{38749775-A70B-4114-A2CC-1FCBD0BB17F2}"/>
    <dgm:cxn modelId="{60B98606-5FCB-4E53-B619-996B7F8AF005}" type="presOf" srcId="{7C17A6E4-E631-4B83-9C8E-DE3FB3941AE0}" destId="{D1EB45D1-5561-4323-840C-91B1D47B4D4B}" srcOrd="0" destOrd="0" presId="urn:microsoft.com/office/officeart/2005/8/layout/target3"/>
    <dgm:cxn modelId="{A55F40C3-AEF2-4CB9-AA27-2F634AF64E63}" type="presParOf" srcId="{D1EB45D1-5561-4323-840C-91B1D47B4D4B}" destId="{8505C97D-6E4C-4D51-B1D4-97495FEB90D4}" srcOrd="0" destOrd="0" presId="urn:microsoft.com/office/officeart/2005/8/layout/target3"/>
    <dgm:cxn modelId="{6DC249FB-05B8-4F34-B8AE-4F3A0451DEC4}" type="presParOf" srcId="{D1EB45D1-5561-4323-840C-91B1D47B4D4B}" destId="{E416D7D7-C358-4C52-AECB-84C56EEF81BA}" srcOrd="1" destOrd="0" presId="urn:microsoft.com/office/officeart/2005/8/layout/target3"/>
    <dgm:cxn modelId="{3906B78D-E418-4130-831C-F4D83B08DEBB}" type="presParOf" srcId="{D1EB45D1-5561-4323-840C-91B1D47B4D4B}" destId="{A83BB993-DDEC-49AD-9203-721692F7B318}" srcOrd="2" destOrd="0" presId="urn:microsoft.com/office/officeart/2005/8/layout/target3"/>
    <dgm:cxn modelId="{F1D79940-430D-4AA5-8CD0-AF92C4E31B17}" type="presParOf" srcId="{D1EB45D1-5561-4323-840C-91B1D47B4D4B}" destId="{93F0BD07-1EF4-4E8E-9787-6E21C6989DB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17A6E4-E631-4B83-9C8E-DE3FB3941AE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36AB4E-2D5A-466B-A3B5-E7600CEDCCE2}">
      <dgm:prSet/>
      <dgm:spPr/>
      <dgm:t>
        <a:bodyPr/>
        <a:lstStyle/>
        <a:p>
          <a:pPr rtl="0"/>
          <a:r>
            <a:rPr lang="ru-RU" b="1" dirty="0" smtClean="0"/>
            <a:t>Игра «Снежинки»</a:t>
          </a:r>
          <a:endParaRPr lang="ru-RU" dirty="0"/>
        </a:p>
      </dgm:t>
    </dgm:pt>
    <dgm:pt modelId="{F4251DFB-90A9-4085-BC90-F079F696E47A}" type="parTrans" cxnId="{27B08DC9-B3F7-42BA-A36C-672D3D4154C5}">
      <dgm:prSet/>
      <dgm:spPr/>
      <dgm:t>
        <a:bodyPr/>
        <a:lstStyle/>
        <a:p>
          <a:endParaRPr lang="ru-RU"/>
        </a:p>
      </dgm:t>
    </dgm:pt>
    <dgm:pt modelId="{38749775-A70B-4114-A2CC-1FCBD0BB17F2}" type="sibTrans" cxnId="{27B08DC9-B3F7-42BA-A36C-672D3D4154C5}">
      <dgm:prSet/>
      <dgm:spPr/>
      <dgm:t>
        <a:bodyPr/>
        <a:lstStyle/>
        <a:p>
          <a:endParaRPr lang="ru-RU"/>
        </a:p>
      </dgm:t>
    </dgm:pt>
    <dgm:pt modelId="{D1EB45D1-5561-4323-840C-91B1D47B4D4B}" type="pres">
      <dgm:prSet presAssocID="{7C17A6E4-E631-4B83-9C8E-DE3FB3941AE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505C97D-6E4C-4D51-B1D4-97495FEB90D4}" type="pres">
      <dgm:prSet presAssocID="{4636AB4E-2D5A-466B-A3B5-E7600CEDCCE2}" presName="circle1" presStyleLbl="node1" presStyleIdx="0" presStyleCnt="1"/>
      <dgm:spPr/>
    </dgm:pt>
    <dgm:pt modelId="{E416D7D7-C358-4C52-AECB-84C56EEF81BA}" type="pres">
      <dgm:prSet presAssocID="{4636AB4E-2D5A-466B-A3B5-E7600CEDCCE2}" presName="space" presStyleCnt="0"/>
      <dgm:spPr/>
    </dgm:pt>
    <dgm:pt modelId="{A83BB993-DDEC-49AD-9203-721692F7B318}" type="pres">
      <dgm:prSet presAssocID="{4636AB4E-2D5A-466B-A3B5-E7600CEDCCE2}" presName="rect1" presStyleLbl="alignAcc1" presStyleIdx="0" presStyleCnt="1"/>
      <dgm:spPr/>
      <dgm:t>
        <a:bodyPr/>
        <a:lstStyle/>
        <a:p>
          <a:endParaRPr lang="ru-RU"/>
        </a:p>
      </dgm:t>
    </dgm:pt>
    <dgm:pt modelId="{93F0BD07-1EF4-4E8E-9787-6E21C6989DB6}" type="pres">
      <dgm:prSet presAssocID="{4636AB4E-2D5A-466B-A3B5-E7600CEDCCE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B08DC9-B3F7-42BA-A36C-672D3D4154C5}" srcId="{7C17A6E4-E631-4B83-9C8E-DE3FB3941AE0}" destId="{4636AB4E-2D5A-466B-A3B5-E7600CEDCCE2}" srcOrd="0" destOrd="0" parTransId="{F4251DFB-90A9-4085-BC90-F079F696E47A}" sibTransId="{38749775-A70B-4114-A2CC-1FCBD0BB17F2}"/>
    <dgm:cxn modelId="{19FF96BE-9A44-497F-B5F7-67C7EC818991}" type="presOf" srcId="{4636AB4E-2D5A-466B-A3B5-E7600CEDCCE2}" destId="{93F0BD07-1EF4-4E8E-9787-6E21C6989DB6}" srcOrd="1" destOrd="0" presId="urn:microsoft.com/office/officeart/2005/8/layout/target3"/>
    <dgm:cxn modelId="{BB7F5472-2A0C-4CBD-B715-520A9B48DDAD}" type="presOf" srcId="{7C17A6E4-E631-4B83-9C8E-DE3FB3941AE0}" destId="{D1EB45D1-5561-4323-840C-91B1D47B4D4B}" srcOrd="0" destOrd="0" presId="urn:microsoft.com/office/officeart/2005/8/layout/target3"/>
    <dgm:cxn modelId="{279773CB-A2E5-45EA-AABE-AE6AC7BAC63F}" type="presOf" srcId="{4636AB4E-2D5A-466B-A3B5-E7600CEDCCE2}" destId="{A83BB993-DDEC-49AD-9203-721692F7B318}" srcOrd="0" destOrd="0" presId="urn:microsoft.com/office/officeart/2005/8/layout/target3"/>
    <dgm:cxn modelId="{D135489A-58E5-4C95-9217-6809CF94068A}" type="presParOf" srcId="{D1EB45D1-5561-4323-840C-91B1D47B4D4B}" destId="{8505C97D-6E4C-4D51-B1D4-97495FEB90D4}" srcOrd="0" destOrd="0" presId="urn:microsoft.com/office/officeart/2005/8/layout/target3"/>
    <dgm:cxn modelId="{6A29782A-C05C-40EA-BA7E-FD73CA587C61}" type="presParOf" srcId="{D1EB45D1-5561-4323-840C-91B1D47B4D4B}" destId="{E416D7D7-C358-4C52-AECB-84C56EEF81BA}" srcOrd="1" destOrd="0" presId="urn:microsoft.com/office/officeart/2005/8/layout/target3"/>
    <dgm:cxn modelId="{DBE79165-BDCE-4474-A5F8-2AED18611E66}" type="presParOf" srcId="{D1EB45D1-5561-4323-840C-91B1D47B4D4B}" destId="{A83BB993-DDEC-49AD-9203-721692F7B318}" srcOrd="2" destOrd="0" presId="urn:microsoft.com/office/officeart/2005/8/layout/target3"/>
    <dgm:cxn modelId="{6739FF2B-79B8-40A4-AC09-E92F7FD4CF72}" type="presParOf" srcId="{D1EB45D1-5561-4323-840C-91B1D47B4D4B}" destId="{93F0BD07-1EF4-4E8E-9787-6E21C6989DB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17A6E4-E631-4B83-9C8E-DE3FB3941AE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36AB4E-2D5A-466B-A3B5-E7600CEDCCE2}">
      <dgm:prSet/>
      <dgm:spPr/>
      <dgm:t>
        <a:bodyPr/>
        <a:lstStyle/>
        <a:p>
          <a:pPr rtl="0"/>
          <a:r>
            <a:rPr lang="ru-RU" b="1" dirty="0" smtClean="0"/>
            <a:t>Игра «Домино»</a:t>
          </a:r>
          <a:endParaRPr lang="ru-RU" dirty="0"/>
        </a:p>
      </dgm:t>
    </dgm:pt>
    <dgm:pt modelId="{F4251DFB-90A9-4085-BC90-F079F696E47A}" type="parTrans" cxnId="{27B08DC9-B3F7-42BA-A36C-672D3D4154C5}">
      <dgm:prSet/>
      <dgm:spPr/>
      <dgm:t>
        <a:bodyPr/>
        <a:lstStyle/>
        <a:p>
          <a:endParaRPr lang="ru-RU"/>
        </a:p>
      </dgm:t>
    </dgm:pt>
    <dgm:pt modelId="{38749775-A70B-4114-A2CC-1FCBD0BB17F2}" type="sibTrans" cxnId="{27B08DC9-B3F7-42BA-A36C-672D3D4154C5}">
      <dgm:prSet/>
      <dgm:spPr/>
      <dgm:t>
        <a:bodyPr/>
        <a:lstStyle/>
        <a:p>
          <a:endParaRPr lang="ru-RU"/>
        </a:p>
      </dgm:t>
    </dgm:pt>
    <dgm:pt modelId="{D1EB45D1-5561-4323-840C-91B1D47B4D4B}" type="pres">
      <dgm:prSet presAssocID="{7C17A6E4-E631-4B83-9C8E-DE3FB3941AE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505C97D-6E4C-4D51-B1D4-97495FEB90D4}" type="pres">
      <dgm:prSet presAssocID="{4636AB4E-2D5A-466B-A3B5-E7600CEDCCE2}" presName="circle1" presStyleLbl="node1" presStyleIdx="0" presStyleCnt="1"/>
      <dgm:spPr/>
    </dgm:pt>
    <dgm:pt modelId="{E416D7D7-C358-4C52-AECB-84C56EEF81BA}" type="pres">
      <dgm:prSet presAssocID="{4636AB4E-2D5A-466B-A3B5-E7600CEDCCE2}" presName="space" presStyleCnt="0"/>
      <dgm:spPr/>
    </dgm:pt>
    <dgm:pt modelId="{A83BB993-DDEC-49AD-9203-721692F7B318}" type="pres">
      <dgm:prSet presAssocID="{4636AB4E-2D5A-466B-A3B5-E7600CEDCCE2}" presName="rect1" presStyleLbl="alignAcc1" presStyleIdx="0" presStyleCnt="1"/>
      <dgm:spPr/>
      <dgm:t>
        <a:bodyPr/>
        <a:lstStyle/>
        <a:p>
          <a:endParaRPr lang="ru-RU"/>
        </a:p>
      </dgm:t>
    </dgm:pt>
    <dgm:pt modelId="{93F0BD07-1EF4-4E8E-9787-6E21C6989DB6}" type="pres">
      <dgm:prSet presAssocID="{4636AB4E-2D5A-466B-A3B5-E7600CEDCCE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4FE528-B74A-4616-B00F-05595A3F712B}" type="presOf" srcId="{4636AB4E-2D5A-466B-A3B5-E7600CEDCCE2}" destId="{A83BB993-DDEC-49AD-9203-721692F7B318}" srcOrd="0" destOrd="0" presId="urn:microsoft.com/office/officeart/2005/8/layout/target3"/>
    <dgm:cxn modelId="{15D814A9-DE8E-417A-8282-25CDF2EEE333}" type="presOf" srcId="{4636AB4E-2D5A-466B-A3B5-E7600CEDCCE2}" destId="{93F0BD07-1EF4-4E8E-9787-6E21C6989DB6}" srcOrd="1" destOrd="0" presId="urn:microsoft.com/office/officeart/2005/8/layout/target3"/>
    <dgm:cxn modelId="{E2AF85F3-FBD6-4CB1-90C7-2CCC7042C71A}" type="presOf" srcId="{7C17A6E4-E631-4B83-9C8E-DE3FB3941AE0}" destId="{D1EB45D1-5561-4323-840C-91B1D47B4D4B}" srcOrd="0" destOrd="0" presId="urn:microsoft.com/office/officeart/2005/8/layout/target3"/>
    <dgm:cxn modelId="{27B08DC9-B3F7-42BA-A36C-672D3D4154C5}" srcId="{7C17A6E4-E631-4B83-9C8E-DE3FB3941AE0}" destId="{4636AB4E-2D5A-466B-A3B5-E7600CEDCCE2}" srcOrd="0" destOrd="0" parTransId="{F4251DFB-90A9-4085-BC90-F079F696E47A}" sibTransId="{38749775-A70B-4114-A2CC-1FCBD0BB17F2}"/>
    <dgm:cxn modelId="{1094D290-98BC-403A-8FDF-A339C5FE75B3}" type="presParOf" srcId="{D1EB45D1-5561-4323-840C-91B1D47B4D4B}" destId="{8505C97D-6E4C-4D51-B1D4-97495FEB90D4}" srcOrd="0" destOrd="0" presId="urn:microsoft.com/office/officeart/2005/8/layout/target3"/>
    <dgm:cxn modelId="{790AE89E-9E6A-4C30-A662-9542F0653F70}" type="presParOf" srcId="{D1EB45D1-5561-4323-840C-91B1D47B4D4B}" destId="{E416D7D7-C358-4C52-AECB-84C56EEF81BA}" srcOrd="1" destOrd="0" presId="urn:microsoft.com/office/officeart/2005/8/layout/target3"/>
    <dgm:cxn modelId="{2EF8936E-D265-44D4-9315-6CB1C5E263FC}" type="presParOf" srcId="{D1EB45D1-5561-4323-840C-91B1D47B4D4B}" destId="{A83BB993-DDEC-49AD-9203-721692F7B318}" srcOrd="2" destOrd="0" presId="urn:microsoft.com/office/officeart/2005/8/layout/target3"/>
    <dgm:cxn modelId="{CEB489F6-F4F5-4073-B257-2398B5A3702C}" type="presParOf" srcId="{D1EB45D1-5561-4323-840C-91B1D47B4D4B}" destId="{93F0BD07-1EF4-4E8E-9787-6E21C6989DB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17A6E4-E631-4B83-9C8E-DE3FB3941AE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36AB4E-2D5A-466B-A3B5-E7600CEDCCE2}">
      <dgm:prSet/>
      <dgm:spPr/>
      <dgm:t>
        <a:bodyPr/>
        <a:lstStyle/>
        <a:p>
          <a:pPr rtl="0"/>
          <a:r>
            <a:rPr lang="ru-RU" b="1" dirty="0" smtClean="0"/>
            <a:t>Игра «Поиск»</a:t>
          </a:r>
          <a:endParaRPr lang="ru-RU" dirty="0"/>
        </a:p>
      </dgm:t>
    </dgm:pt>
    <dgm:pt modelId="{F4251DFB-90A9-4085-BC90-F079F696E47A}" type="parTrans" cxnId="{27B08DC9-B3F7-42BA-A36C-672D3D4154C5}">
      <dgm:prSet/>
      <dgm:spPr/>
      <dgm:t>
        <a:bodyPr/>
        <a:lstStyle/>
        <a:p>
          <a:endParaRPr lang="ru-RU"/>
        </a:p>
      </dgm:t>
    </dgm:pt>
    <dgm:pt modelId="{38749775-A70B-4114-A2CC-1FCBD0BB17F2}" type="sibTrans" cxnId="{27B08DC9-B3F7-42BA-A36C-672D3D4154C5}">
      <dgm:prSet/>
      <dgm:spPr/>
      <dgm:t>
        <a:bodyPr/>
        <a:lstStyle/>
        <a:p>
          <a:endParaRPr lang="ru-RU"/>
        </a:p>
      </dgm:t>
    </dgm:pt>
    <dgm:pt modelId="{D1EB45D1-5561-4323-840C-91B1D47B4D4B}" type="pres">
      <dgm:prSet presAssocID="{7C17A6E4-E631-4B83-9C8E-DE3FB3941AE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505C97D-6E4C-4D51-B1D4-97495FEB90D4}" type="pres">
      <dgm:prSet presAssocID="{4636AB4E-2D5A-466B-A3B5-E7600CEDCCE2}" presName="circle1" presStyleLbl="node1" presStyleIdx="0" presStyleCnt="1"/>
      <dgm:spPr/>
    </dgm:pt>
    <dgm:pt modelId="{E416D7D7-C358-4C52-AECB-84C56EEF81BA}" type="pres">
      <dgm:prSet presAssocID="{4636AB4E-2D5A-466B-A3B5-E7600CEDCCE2}" presName="space" presStyleCnt="0"/>
      <dgm:spPr/>
    </dgm:pt>
    <dgm:pt modelId="{A83BB993-DDEC-49AD-9203-721692F7B318}" type="pres">
      <dgm:prSet presAssocID="{4636AB4E-2D5A-466B-A3B5-E7600CEDCCE2}" presName="rect1" presStyleLbl="alignAcc1" presStyleIdx="0" presStyleCnt="1"/>
      <dgm:spPr/>
      <dgm:t>
        <a:bodyPr/>
        <a:lstStyle/>
        <a:p>
          <a:endParaRPr lang="ru-RU"/>
        </a:p>
      </dgm:t>
    </dgm:pt>
    <dgm:pt modelId="{93F0BD07-1EF4-4E8E-9787-6E21C6989DB6}" type="pres">
      <dgm:prSet presAssocID="{4636AB4E-2D5A-466B-A3B5-E7600CEDCCE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F4BADB-7A30-4A15-979C-893BC2937DD4}" type="presOf" srcId="{4636AB4E-2D5A-466B-A3B5-E7600CEDCCE2}" destId="{A83BB993-DDEC-49AD-9203-721692F7B318}" srcOrd="0" destOrd="0" presId="urn:microsoft.com/office/officeart/2005/8/layout/target3"/>
    <dgm:cxn modelId="{355DF86A-2FB0-48DB-B75B-4E1F0D6AA4E3}" type="presOf" srcId="{4636AB4E-2D5A-466B-A3B5-E7600CEDCCE2}" destId="{93F0BD07-1EF4-4E8E-9787-6E21C6989DB6}" srcOrd="1" destOrd="0" presId="urn:microsoft.com/office/officeart/2005/8/layout/target3"/>
    <dgm:cxn modelId="{27B08DC9-B3F7-42BA-A36C-672D3D4154C5}" srcId="{7C17A6E4-E631-4B83-9C8E-DE3FB3941AE0}" destId="{4636AB4E-2D5A-466B-A3B5-E7600CEDCCE2}" srcOrd="0" destOrd="0" parTransId="{F4251DFB-90A9-4085-BC90-F079F696E47A}" sibTransId="{38749775-A70B-4114-A2CC-1FCBD0BB17F2}"/>
    <dgm:cxn modelId="{81055DC7-29ED-498E-AA0D-475A1B1B998B}" type="presOf" srcId="{7C17A6E4-E631-4B83-9C8E-DE3FB3941AE0}" destId="{D1EB45D1-5561-4323-840C-91B1D47B4D4B}" srcOrd="0" destOrd="0" presId="urn:microsoft.com/office/officeart/2005/8/layout/target3"/>
    <dgm:cxn modelId="{546D3751-7059-4091-8823-7B7E5FDCA62C}" type="presParOf" srcId="{D1EB45D1-5561-4323-840C-91B1D47B4D4B}" destId="{8505C97D-6E4C-4D51-B1D4-97495FEB90D4}" srcOrd="0" destOrd="0" presId="urn:microsoft.com/office/officeart/2005/8/layout/target3"/>
    <dgm:cxn modelId="{6E2CB9C6-3341-45AD-B1CC-392FB1957D53}" type="presParOf" srcId="{D1EB45D1-5561-4323-840C-91B1D47B4D4B}" destId="{E416D7D7-C358-4C52-AECB-84C56EEF81BA}" srcOrd="1" destOrd="0" presId="urn:microsoft.com/office/officeart/2005/8/layout/target3"/>
    <dgm:cxn modelId="{DBE0B100-37EB-4C57-81EB-3CF5971EDBA1}" type="presParOf" srcId="{D1EB45D1-5561-4323-840C-91B1D47B4D4B}" destId="{A83BB993-DDEC-49AD-9203-721692F7B318}" srcOrd="2" destOrd="0" presId="urn:microsoft.com/office/officeart/2005/8/layout/target3"/>
    <dgm:cxn modelId="{7D842300-F3BC-4ACF-B2D9-935D8F041F26}" type="presParOf" srcId="{D1EB45D1-5561-4323-840C-91B1D47B4D4B}" destId="{93F0BD07-1EF4-4E8E-9787-6E21C6989DB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05C97D-6E4C-4D51-B1D4-97495FEB90D4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BB993-DDEC-49AD-9203-721692F7B318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800" b="1" kern="1200" dirty="0" smtClean="0"/>
            <a:t>Доброта спасет мир</a:t>
          </a:r>
          <a:endParaRPr lang="ru-RU" sz="5800" kern="1200" dirty="0"/>
        </a:p>
      </dsp:txBody>
      <dsp:txXfrm>
        <a:off x="735012" y="0"/>
        <a:ext cx="7037387" cy="14700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05C97D-6E4C-4D51-B1D4-97495FEB90D4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BB993-DDEC-49AD-9203-721692F7B318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b="1" kern="1200" dirty="0" smtClean="0"/>
            <a:t>Игра «Приветствия»</a:t>
          </a:r>
          <a:endParaRPr lang="ru-RU" sz="5700" kern="1200" dirty="0"/>
        </a:p>
      </dsp:txBody>
      <dsp:txXfrm>
        <a:off x="735012" y="0"/>
        <a:ext cx="7037387" cy="147002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05C97D-6E4C-4D51-B1D4-97495FEB90D4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BB993-DDEC-49AD-9203-721692F7B318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400" b="1" kern="1200" dirty="0" smtClean="0"/>
            <a:t>Игра «Снежинки»</a:t>
          </a:r>
          <a:endParaRPr lang="ru-RU" sz="6400" kern="1200" dirty="0"/>
        </a:p>
      </dsp:txBody>
      <dsp:txXfrm>
        <a:off x="735012" y="0"/>
        <a:ext cx="7037387" cy="14700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05C97D-6E4C-4D51-B1D4-97495FEB90D4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BB993-DDEC-49AD-9203-721692F7B318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/>
            <a:t>Игра «Домино»</a:t>
          </a:r>
          <a:endParaRPr lang="ru-RU" sz="6500" kern="1200" dirty="0"/>
        </a:p>
      </dsp:txBody>
      <dsp:txXfrm>
        <a:off x="735012" y="0"/>
        <a:ext cx="7037387" cy="147002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05C97D-6E4C-4D51-B1D4-97495FEB90D4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BB993-DDEC-49AD-9203-721692F7B318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b="1" kern="1200" dirty="0" smtClean="0"/>
            <a:t>Игра «Поиск»</a:t>
          </a:r>
          <a:endParaRPr lang="ru-RU" sz="6500" kern="1200" dirty="0"/>
        </a:p>
      </dsp:txBody>
      <dsp:txXfrm>
        <a:off x="735012" y="0"/>
        <a:ext cx="7037387" cy="1470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A46CC5A-310D-41A9-8055-903034F73C38}" type="datetimeFigureOut">
              <a:rPr lang="ru-RU" smtClean="0"/>
              <a:t>30.08.2015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ECC5748-4DA8-49A6-B8F0-164D0EA0802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orld.fedpress.ru/sites/fedpress/files/stenina-olga/news/gp_photo_w800_ulyb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07270"/>
            <a:ext cx="7416824" cy="4950730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683568" y="260648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260648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87624" y="2132856"/>
          <a:ext cx="6768752" cy="3895404"/>
        </p:xfrm>
        <a:graphic>
          <a:graphicData uri="http://schemas.openxmlformats.org/drawingml/2006/table">
            <a:tbl>
              <a:tblPr/>
              <a:tblGrid>
                <a:gridCol w="3384376"/>
                <a:gridCol w="3384376"/>
              </a:tblGrid>
              <a:tr h="3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Толерантная личность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Интолерантная личность</a:t>
                      </a:r>
                      <a:endParaRPr lang="ru-RU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7902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уважение мнения других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доброжелательность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желание что-либо делать вместе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понимание и принятие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чуткость, любознательность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снисходительность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доверие, гуманизм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непонимание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игнорирование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эгоизм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нетерпимость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выражение пренебрежения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раздражительность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равнодушие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цинизм</a:t>
                      </a:r>
                      <a:b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немотивированная агрессивность 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721499"/>
          </a:xfrm>
        </p:spPr>
        <p:txBody>
          <a:bodyPr/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endParaRPr lang="ru-RU" sz="3600" dirty="0"/>
          </a:p>
          <a:p>
            <a:pPr algn="ctr">
              <a:buNone/>
            </a:pPr>
            <a:r>
              <a:rPr lang="ru-RU" sz="3600" dirty="0" smtClean="0"/>
              <a:t>Современный </a:t>
            </a:r>
            <a:r>
              <a:rPr lang="ru-RU" sz="3600" dirty="0"/>
              <a:t>культурный человек – это не только образованный человек, но человек, обладающий чувством самоуважения и уважаемый окружающими.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0-tub-ru.yandex.net/i?id=f1001609313880b4ef8c8f3a2f0b50fe&amp;n=33&amp;h=1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769" y="548680"/>
            <a:ext cx="9165769" cy="5505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odaysteacher.net/wp-content/uploads/sites/2/2013/06/The-Corporate-Takeover-of-Public-Educ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64208"/>
            <a:ext cx="9144000" cy="5193792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683568" y="260648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сложить руки (как в «молитве») на уровне груди и поклониться (Япония);</a:t>
            </a:r>
          </a:p>
          <a:p>
            <a:pPr lvl="0"/>
            <a:r>
              <a:rPr lang="ru-RU" dirty="0"/>
              <a:t>потереться носами (Новая Зеландия);</a:t>
            </a:r>
          </a:p>
          <a:p>
            <a:pPr lvl="0"/>
            <a:r>
              <a:rPr lang="ru-RU" dirty="0"/>
              <a:t>пожать друг другу руки, стоя на большом расстоянии друг от друга (Великобритания);</a:t>
            </a:r>
          </a:p>
          <a:p>
            <a:pPr lvl="0"/>
            <a:r>
              <a:rPr lang="ru-RU" dirty="0"/>
              <a:t>крепко обняться и три раза поцеловать друг друга в щеки (Россия)</a:t>
            </a:r>
          </a:p>
          <a:p>
            <a:pPr lvl="0"/>
            <a:r>
              <a:rPr lang="ru-RU" dirty="0"/>
              <a:t>показать язык (Тибет);</a:t>
            </a:r>
          </a:p>
          <a:p>
            <a:pPr lvl="0"/>
            <a:r>
              <a:rPr lang="ru-RU" dirty="0"/>
              <a:t>очень крепко пожать друг другу руки, стоя близко друг к другу (Германия);</a:t>
            </a:r>
          </a:p>
          <a:p>
            <a:pPr lvl="0"/>
            <a:r>
              <a:rPr lang="ru-RU" dirty="0"/>
              <a:t>обняться и поцеловать в щеки четыре раза по очереди (Париж).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i="1" dirty="0"/>
              <a:t>Задание: возьмите листок, сложите его пополам, оторвите правый верхний угол. Сложите ещё раз пополам, снова оторвите правый верхний угол. Ещё раз сложите пополам и ещё раз оторвите верхний правый угол. Разверните листок и покажите своё произведение одноклассникам.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260648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wyjazdyincentive.eu/source/galeria/18_e3e5ca91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14449"/>
            <a:ext cx="7620000" cy="554355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260648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91264" cy="538661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«Мы разные – в этом наше богатство, мы вместе – в этом наша сила!» Но чтобы добиться этого всесильного единства, нужно относится друг к другу по-доброму, дружелюбно, терпеливо, уважительно.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sites.google.com/site/navoevasvetlana/_/rsrc/1352721411208/metodiceskaa-kopilka/vneklassnaa-rabota-1/klassnyj-cas-dobrota-spaset-mir/%D0%B4%D0%B8%D0%B0%D0%B3%D1%80%D0%B0%D0%BC%D0%BC%D0%B0.jpg?height=320&amp;width=32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12968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32656"/>
            <a:ext cx="7643192" cy="5793507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/>
              <a:t>Признание </a:t>
            </a:r>
            <a:r>
              <a:rPr lang="ru-RU" dirty="0"/>
              <a:t>- это способность видеть в другом именно другого, как носителя других ценностей, другой логики мышления, других форм поведения.</a:t>
            </a:r>
          </a:p>
          <a:p>
            <a:r>
              <a:rPr lang="ru-RU" b="1" i="1" dirty="0"/>
              <a:t>Принятие</a:t>
            </a:r>
            <a:r>
              <a:rPr lang="ru-RU" dirty="0"/>
              <a:t> - это положительное отношение к таким отличиям.</a:t>
            </a:r>
          </a:p>
          <a:p>
            <a:r>
              <a:rPr lang="ru-RU" b="1" i="1" dirty="0"/>
              <a:t>Понимание</a:t>
            </a:r>
            <a:r>
              <a:rPr lang="ru-RU" dirty="0"/>
              <a:t> - это умение видеть другого изнутри, способность взглянуть на его мир одновременно с двух точек зрения: своей собственной и его.</a:t>
            </a:r>
          </a:p>
          <a:p>
            <a:r>
              <a:rPr lang="ru-RU" b="1" dirty="0"/>
              <a:t>Проявлять толерантность</a:t>
            </a:r>
            <a:r>
              <a:rPr lang="ru-RU" dirty="0"/>
              <a:t> – это значит признавать то, что люди различаются по внешнему виду, положению, интересам, поведению и ценностям и обладают правом жить в мире, сохраняя при этом свою индивидуальность.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204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«Мы разные – в этом наше богатство, мы вместе – в этом наша сила!» Но чтобы добиться этого всесильного единства, нужно относится друг к другу по-доброму, дружелюбно, терпеливо, уважительно. </vt:lpstr>
      <vt:lpstr>Слайд 8</vt:lpstr>
      <vt:lpstr>Слайд 9</vt:lpstr>
      <vt:lpstr>Слайд 10</vt:lpstr>
      <vt:lpstr>Слайд 11</vt:lpstr>
    </vt:vector>
  </TitlesOfParts>
  <Company>USN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c400</dc:creator>
  <cp:lastModifiedBy>c400</cp:lastModifiedBy>
  <cp:revision>5</cp:revision>
  <dcterms:created xsi:type="dcterms:W3CDTF">2015-08-30T06:32:10Z</dcterms:created>
  <dcterms:modified xsi:type="dcterms:W3CDTF">2015-08-30T06:52:24Z</dcterms:modified>
</cp:coreProperties>
</file>