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7" r:id="rId13"/>
    <p:sldId id="268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554AF2-594B-4E6F-97FC-141C5DABF538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1C32DB-9B7A-46CB-B2A1-AAFB91E1824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68_%D0%B3%D0%BE%D0%B4_%D0%B2_%D0%B0%D0%B2%D0%B8%D0%B0%D1%86%D0%B8%D0%B8" TargetMode="External"/><Relationship Id="rId2" Type="http://schemas.openxmlformats.org/officeDocument/2006/relationships/hyperlink" Target="http://ru.wikipedia.org/wiki/27_%D0%BC%D0%B0%D1%80%D1%82%D0%B0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5830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 апреля 1961 г. был начат отсчет космической эры человечества- на корабле «Восток» стартовал первый космонавт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Юрий Гагарин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56_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7290" y="2143116"/>
            <a:ext cx="3133725" cy="3810000"/>
          </a:xfrm>
        </p:spPr>
      </p:pic>
      <p:pic>
        <p:nvPicPr>
          <p:cNvPr id="6" name="Содержимое 5" descr="i0460rp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428868"/>
            <a:ext cx="4102104" cy="32575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119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называется космический корабль , на борту которого первый космонавт планеты совершил полет?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143248"/>
            <a:ext cx="7406640" cy="2857520"/>
          </a:xfrm>
        </p:spPr>
        <p:txBody>
          <a:bodyPr>
            <a:normAutofit/>
          </a:bodyPr>
          <a:lstStyle/>
          <a:p>
            <a:pPr algn="r"/>
            <a:r>
              <a:rPr lang="ru-RU" sz="4400" dirty="0" smtClean="0"/>
              <a:t>«Восток»</a:t>
            </a:r>
            <a:endParaRPr lang="ru-RU" sz="4400" dirty="0"/>
          </a:p>
        </p:txBody>
      </p:sp>
      <p:pic>
        <p:nvPicPr>
          <p:cNvPr id="14338" name="Picture 2" descr="C:\Users\Сергей\Downloads\5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86058"/>
            <a:ext cx="3016209" cy="3667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7859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Кто из космонавтов и когда первым вышел в открытый космос?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Алексей Леонов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18 марта 1965</a:t>
            </a:r>
            <a:endParaRPr lang="ru-RU" dirty="0"/>
          </a:p>
        </p:txBody>
      </p:sp>
      <p:pic>
        <p:nvPicPr>
          <p:cNvPr id="15362" name="Picture 2" descr="http://im3-tub-ru.yandex.net/i?id=579711122-5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00438"/>
            <a:ext cx="2286016" cy="2743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Сколько времени находится в открытом космосе А.Леонов?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786058"/>
            <a:ext cx="7498080" cy="34623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12</a:t>
            </a:r>
            <a:r>
              <a:rPr lang="ru-RU" dirty="0" smtClean="0"/>
              <a:t> минут 9 секунд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576398" cy="12858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был генеральным конструктором пилотируемых космических аппаратов?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Сергей    Павлович   Королев</a:t>
            </a:r>
            <a:endParaRPr lang="ru-RU" dirty="0"/>
          </a:p>
        </p:txBody>
      </p:sp>
      <p:pic>
        <p:nvPicPr>
          <p:cNvPr id="5" name="Содержимое 4" descr="1901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1785926"/>
            <a:ext cx="2835758" cy="466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из женщин и когда первой побывал в космосе?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714620"/>
            <a:ext cx="3657600" cy="3472820"/>
          </a:xfrm>
        </p:spPr>
        <p:txBody>
          <a:bodyPr/>
          <a:lstStyle/>
          <a:p>
            <a:r>
              <a:rPr lang="ru-RU" dirty="0" smtClean="0"/>
              <a:t>Валентина Владимировна Терешкова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1963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43570" y="1928802"/>
            <a:ext cx="2714644" cy="39533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Назовите центральное космическое тело Солнечной системы?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571744"/>
            <a:ext cx="3657600" cy="36156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Солнце</a:t>
            </a:r>
            <a:endParaRPr lang="ru-RU" dirty="0"/>
          </a:p>
        </p:txBody>
      </p:sp>
      <p:pic>
        <p:nvPicPr>
          <p:cNvPr id="5" name="Содержимое 4" descr="66926_64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2428868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Какая планета является спутником Земли?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786058"/>
            <a:ext cx="3657600" cy="34013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Луна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Можно ли на Луне пользоваться компасом?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500306"/>
            <a:ext cx="3657600" cy="36871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Нет</a:t>
            </a:r>
          </a:p>
          <a:p>
            <a:endParaRPr lang="ru-RU" sz="3200" dirty="0" smtClean="0"/>
          </a:p>
          <a:p>
            <a:r>
              <a:rPr lang="ru-RU" sz="3200" dirty="0" smtClean="0"/>
              <a:t>Т.к. нет магнитного поля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500041"/>
            <a:ext cx="7500990" cy="3071835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«Облетев Землю в корабле- спутнике, я увидел, как прекрасна наша  планета. Люди, будем хранить и преумножать эту красоту, а не разрушать ее!»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642942"/>
          </a:xfrm>
        </p:spPr>
        <p:txBody>
          <a:bodyPr/>
          <a:lstStyle/>
          <a:p>
            <a:pPr algn="r"/>
            <a:r>
              <a:rPr lang="ru-RU" dirty="0" smtClean="0"/>
              <a:t>Ю.А.Гагарин</a:t>
            </a:r>
            <a:endParaRPr lang="ru-RU" dirty="0"/>
          </a:p>
        </p:txBody>
      </p:sp>
      <p:pic>
        <p:nvPicPr>
          <p:cNvPr id="11266" name="Picture 2" descr="http://sdelanounas.ru/i/d/3/d3d3LnRpbWV0b2xpdmUucnUvaW1hZ2VzL3VwbG9hZC9pbWFnZS8yOGEuanB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00372"/>
            <a:ext cx="2838444" cy="3621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Какую планету называют красной?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285992"/>
            <a:ext cx="3657600" cy="39014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Марс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7" y="2786058"/>
            <a:ext cx="3531661" cy="26487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44016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Сможет ли космонавт в летящем космическом корабле перелить воду из одного сосуда в другой?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214554"/>
            <a:ext cx="3657600" cy="39728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Нет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Из-за невесомости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2143116"/>
            <a:ext cx="3657600" cy="40443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3687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Где находится самый большой планетарий в мире?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285992"/>
            <a:ext cx="3657600" cy="39014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Москве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1" y="3429001"/>
            <a:ext cx="4745960" cy="23413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из американских астронавтов первым ступил на Луну?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786058"/>
            <a:ext cx="3657600" cy="34013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Нил    </a:t>
            </a:r>
            <a:r>
              <a:rPr lang="ru-RU" dirty="0" err="1" smtClean="0"/>
              <a:t>Армстронг</a:t>
            </a:r>
            <a:endParaRPr lang="ru-RU" dirty="0"/>
          </a:p>
        </p:txBody>
      </p:sp>
      <p:pic>
        <p:nvPicPr>
          <p:cNvPr id="5" name="Содержимое 4" descr="--L-qp1Ymk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2392997"/>
            <a:ext cx="4005260" cy="3204208"/>
          </a:xfrm>
        </p:spPr>
      </p:pic>
      <p:pic>
        <p:nvPicPr>
          <p:cNvPr id="37890" name="Picture 2" descr="http://images.tvnz.co.nz/tvnz_site_images/world_news/2012/08/neil_armstrong_remembered_as_icon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00438"/>
            <a:ext cx="3428982" cy="192880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643570" y="6143644"/>
            <a:ext cx="1554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20 июля 1969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Какая планета солнечной системы является самой большой?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786058"/>
            <a:ext cx="3657600" cy="34013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Юпитер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2702300"/>
            <a:ext cx="3429024" cy="257176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Где находится море дождей?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786058"/>
            <a:ext cx="3657600" cy="34013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На Луне</a:t>
            </a:r>
            <a:endParaRPr lang="ru-RU" dirty="0"/>
          </a:p>
        </p:txBody>
      </p:sp>
      <p:pic>
        <p:nvPicPr>
          <p:cNvPr id="5" name="Содержимое 4" descr="6610692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2357430"/>
            <a:ext cx="3657600" cy="357713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Кем был изобретен первый телескоп?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571744"/>
            <a:ext cx="3657600" cy="36156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Г.Галилеем</a:t>
            </a:r>
            <a:endParaRPr lang="ru-RU" dirty="0"/>
          </a:p>
        </p:txBody>
      </p:sp>
      <p:pic>
        <p:nvPicPr>
          <p:cNvPr id="5" name="Содержимое 4" descr="thm_assets--images--я25_jpg-400_3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2475292"/>
            <a:ext cx="4433888" cy="334758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Место, где готовят к полету в космос и откуда запускают космические ракеты и аппараты?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428868"/>
            <a:ext cx="3657600" cy="37585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космодром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3594099"/>
            <a:ext cx="4052889" cy="234723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Главный космодром, с которого стартовали первые космические корабли?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428868"/>
            <a:ext cx="3657600" cy="37585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Байконур</a:t>
            </a:r>
            <a:endParaRPr lang="ru-RU" dirty="0"/>
          </a:p>
        </p:txBody>
      </p:sp>
      <p:pic>
        <p:nvPicPr>
          <p:cNvPr id="5" name="Содержимое 4" descr="baykonur2-300x22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2571744"/>
            <a:ext cx="4000528" cy="30003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128588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возвращении на Землю космический корабль врывается в плотные слои атмосферы с большой скоростью. Что происходит с поверхностью корабля?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3000372"/>
            <a:ext cx="3657600" cy="31870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поверхность корабля при трении раскаляется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3000372"/>
            <a:ext cx="3657600" cy="318706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85794"/>
            <a:ext cx="7929586" cy="32147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Протяженность полета -          40868 км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Максимальная скорость полета-  28260км/ч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Максимальная высота полета-   327 км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Количество оборотов вокруг Земли-  1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Длительность полета-         1час 48 минут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714752"/>
            <a:ext cx="7498080" cy="2533648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Когда был запущен первый спутник Земли?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357430"/>
            <a:ext cx="3657600" cy="38300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4 октября 1957г.</a:t>
            </a:r>
            <a:endParaRPr lang="ru-RU" dirty="0"/>
          </a:p>
        </p:txBody>
      </p:sp>
      <p:pic>
        <p:nvPicPr>
          <p:cNvPr id="5" name="Содержимое 4" descr="1286178865_26158402130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214554"/>
            <a:ext cx="4219574" cy="30521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44016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Почему в музее Звездного городка в рабочем кабинете Ю.Гагарина часы над дверью показывают одно и то же время:10 ч. 31 мин.?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428868"/>
            <a:ext cx="3657600" cy="3758572"/>
          </a:xfrm>
        </p:spPr>
        <p:txBody>
          <a:bodyPr/>
          <a:lstStyle/>
          <a:p>
            <a:r>
              <a:rPr lang="ru-RU" dirty="0" smtClean="0"/>
              <a:t>В этот миг оборвалась жизнь Ю.Гагарина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  <a:hlinkClick r:id="rId2" tooltip="27 марта"/>
              </a:rPr>
              <a:t>27 марта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  <a:hlinkClick r:id="rId3" tooltip="1968 год в авиации"/>
              </a:rPr>
              <a:t>1968 года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2428868"/>
            <a:ext cx="3657600" cy="37585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первого полета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переносимости человеком условий космического полета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Наблюдение за параметрами: пульс, давление, дыхание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22585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 одного витка вокруг Земли спускаемый аппарат корабля совершил посадку 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Саратовской области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Мемориал 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есте приземления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31758" y="2428867"/>
            <a:ext cx="4476783" cy="33575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256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Еда космонавтов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Решено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было упаковывать в алюминиевые тубы емкостью около 160 граммов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s3img_349834403_2488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2000240"/>
            <a:ext cx="3180744" cy="43497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000108"/>
            <a:ext cx="7498080" cy="185738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Теперь в Космос посылают продукты сублимированные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Сублимация - это обезвоживание продукта сначала путем заморозки до минус 50 градусов, а затем, в условиях вакуума, высушивания: в течение 32 часов он нагревается до плюс 50-70 градусов.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a5077959740af286f08a47b047fa16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3375398"/>
            <a:ext cx="4643470" cy="3482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85794"/>
            <a:ext cx="7498080" cy="121444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Чтобы пообедать, космонавт надрезает пакет по цветной линии, аккуратно наполняет требуемой порцией воды и встряхивает. Не важно, что в пакете — овощной суп-пюре, макароны с грибами или сок, — процесс «готовки» одинаков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5-1257423408_6_thumb[10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5984" y="2643182"/>
            <a:ext cx="5214974" cy="389647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2143116"/>
            <a:ext cx="3657600" cy="40443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000108"/>
            <a:ext cx="7406640" cy="378621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Поднять в космос 1 кг веса стоит от 5 до 10 тысяч долларов. А человеку в сутки требуется 1,5-1,7 кг еды. Так что еда космонавта стоит от 10 000 рублей в день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449</Words>
  <Application>Microsoft Office PowerPoint</Application>
  <PresentationFormat>Экран (4:3)</PresentationFormat>
  <Paragraphs>77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Солнцестояние</vt:lpstr>
      <vt:lpstr>12 апреля 1961 г. был начат отсчет космической эры человечества- на корабле «Восток» стартовал первый космонавт  Юрий Гагарин</vt:lpstr>
      <vt:lpstr>«Облетев Землю в корабле- спутнике, я увидел, как прекрасна наша  планета. Люди, будем хранить и преумножать эту красоту, а не разрушать ее!»  </vt:lpstr>
      <vt:lpstr>Протяженность полета -          40868 км Максимальная скорость полета-  28260км/ч Максимальная высота полета-   327 км Количество оборотов вокруг Земли-  1  Длительность полета-         1час 48 минут</vt:lpstr>
      <vt:lpstr>Цель первого полета</vt:lpstr>
      <vt:lpstr>После одного витка вокруг Земли спускаемый аппарат корабля совершил посадку в</vt:lpstr>
      <vt:lpstr>Еда космонавтов.  Решено было упаковывать в алюминиевые тубы емкостью около 160 граммов. </vt:lpstr>
      <vt:lpstr>Теперь в Космос посылают продукты сублимированные.  Сублимация - это обезвоживание продукта сначала путем заморозки до минус 50 градусов, а затем, в условиях вакуума, высушивания: в течение 32 часов он нагревается до плюс 50-70 градусов.</vt:lpstr>
      <vt:lpstr>Чтобы пообедать, космонавт надрезает пакет по цветной линии, аккуратно наполняет требуемой порцией воды и встряхивает. Не важно, что в пакете — овощной суп-пюре, макароны с грибами или сок, — процесс «готовки» одинаков.</vt:lpstr>
      <vt:lpstr>Поднять в космос 1 кг веса стоит от 5 до 10 тысяч долларов. А человеку в сутки требуется 1,5-1,7 кг еды. Так что еда космонавта стоит от 10 000 рублей в день. </vt:lpstr>
      <vt:lpstr>Викторина</vt:lpstr>
      <vt:lpstr>Как называется космический корабль , на борту которого первый космонавт планеты совершил полет? </vt:lpstr>
      <vt:lpstr>Кто из космонавтов и когда первым вышел в открытый космос?</vt:lpstr>
      <vt:lpstr>Сколько времени находится в открытом космосе А.Леонов?</vt:lpstr>
      <vt:lpstr>Кто был генеральным конструктором пилотируемых космических аппаратов?</vt:lpstr>
      <vt:lpstr>Кто из женщин и когда первой побывал в космосе?</vt:lpstr>
      <vt:lpstr>Слайд 16</vt:lpstr>
      <vt:lpstr>Назовите центральное космическое тело Солнечной системы?</vt:lpstr>
      <vt:lpstr>Какая планета является спутником Земли?</vt:lpstr>
      <vt:lpstr>Можно ли на Луне пользоваться компасом?</vt:lpstr>
      <vt:lpstr>Какую планету называют красной?</vt:lpstr>
      <vt:lpstr>Сможет ли космонавт в летящем космическом корабле перелить воду из одного сосуда в другой?</vt:lpstr>
      <vt:lpstr>Где находится самый большой планетарий в мире?</vt:lpstr>
      <vt:lpstr>Кто из американских астронавтов первым ступил на Луну? </vt:lpstr>
      <vt:lpstr>Какая планета солнечной системы является самой большой?</vt:lpstr>
      <vt:lpstr>Где находится море дождей?</vt:lpstr>
      <vt:lpstr>Кем был изобретен первый телескоп?</vt:lpstr>
      <vt:lpstr>Место, где готовят к полету в космос и откуда запускают космические ракеты и аппараты?</vt:lpstr>
      <vt:lpstr>Главный космодром, с которого стартовали первые космические корабли?</vt:lpstr>
      <vt:lpstr>При возвращении на Землю космический корабль врывается в плотные слои атмосферы с большой скоростью. Что происходит с поверхностью корабля?</vt:lpstr>
      <vt:lpstr>Когда был запущен первый спутник Земли?</vt:lpstr>
      <vt:lpstr>Почему в музее Звездного городка в рабочем кабинете Ю.Гагарина часы над дверью показывают одно и то же время:10 ч. 31 мин.?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«Облетев Землю в корабле- спутнике, я увидел, как прекрасна наша  планета. Люди, будем хранить и преумножать эту красоту, а не разрушать ее!»</dc:title>
  <dc:creator>Сергей</dc:creator>
  <cp:lastModifiedBy>Сергей</cp:lastModifiedBy>
  <cp:revision>16</cp:revision>
  <dcterms:created xsi:type="dcterms:W3CDTF">2014-04-10T18:56:13Z</dcterms:created>
  <dcterms:modified xsi:type="dcterms:W3CDTF">2014-04-10T21:36:33Z</dcterms:modified>
</cp:coreProperties>
</file>