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8" r:id="rId2"/>
    <p:sldId id="279" r:id="rId3"/>
    <p:sldId id="280" r:id="rId4"/>
    <p:sldId id="281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82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933F-7890-4125-9745-D3959431D85B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4250-4249-45AD-BA13-CD91C0533EE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933F-7890-4125-9745-D3959431D85B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4250-4249-45AD-BA13-CD91C0533E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933F-7890-4125-9745-D3959431D85B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4250-4249-45AD-BA13-CD91C0533E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933F-7890-4125-9745-D3959431D85B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4250-4249-45AD-BA13-CD91C0533E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933F-7890-4125-9745-D3959431D85B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1CD4250-4249-45AD-BA13-CD91C0533E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933F-7890-4125-9745-D3959431D85B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4250-4249-45AD-BA13-CD91C0533E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933F-7890-4125-9745-D3959431D85B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4250-4249-45AD-BA13-CD91C0533E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933F-7890-4125-9745-D3959431D85B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4250-4249-45AD-BA13-CD91C0533E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933F-7890-4125-9745-D3959431D85B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4250-4249-45AD-BA13-CD91C0533E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933F-7890-4125-9745-D3959431D85B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4250-4249-45AD-BA13-CD91C0533E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933F-7890-4125-9745-D3959431D85B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4250-4249-45AD-BA13-CD91C0533E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71933F-7890-4125-9745-D3959431D85B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CD4250-4249-45AD-BA13-CD91C0533EE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Мотивы былого в творчестве поэтов </a:t>
            </a:r>
            <a:br>
              <a:rPr lang="ru-RU" dirty="0" smtClean="0"/>
            </a:br>
            <a:r>
              <a:rPr lang="ru-RU" dirty="0" smtClean="0"/>
              <a:t>19 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8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7239"/>
          </a:xfrm>
        </p:spPr>
      </p:pic>
    </p:spTree>
    <p:extLst>
      <p:ext uri="{BB962C8B-B14F-4D97-AF65-F5344CB8AC3E}">
        <p14:creationId xmlns:p14="http://schemas.microsoft.com/office/powerpoint/2010/main" val="390850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1475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3125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39552" y="188640"/>
            <a:ext cx="8229600" cy="14401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280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4506144" cy="49585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7823"/>
            <a:ext cx="4038600" cy="2690717"/>
          </a:xfrm>
        </p:spPr>
      </p:pic>
    </p:spTree>
    <p:extLst>
      <p:ext uri="{BB962C8B-B14F-4D97-AF65-F5344CB8AC3E}">
        <p14:creationId xmlns:p14="http://schemas.microsoft.com/office/powerpoint/2010/main" val="9354325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27847"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06548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715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158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6868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8059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4048" y="620688"/>
            <a:ext cx="3682752" cy="2376264"/>
          </a:xfrm>
        </p:spPr>
        <p:txBody>
          <a:bodyPr/>
          <a:lstStyle/>
          <a:p>
            <a:r>
              <a:rPr lang="ru-RU" dirty="0" err="1" smtClean="0"/>
              <a:t>А.С.Пушкин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«Стансы»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" y="548680"/>
            <a:ext cx="4330098" cy="5760640"/>
          </a:xfrm>
        </p:spPr>
      </p:pic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80927"/>
            <a:ext cx="3312368" cy="3456385"/>
          </a:xfrm>
        </p:spPr>
      </p:pic>
    </p:spTree>
    <p:extLst>
      <p:ext uri="{BB962C8B-B14F-4D97-AF65-F5344CB8AC3E}">
        <p14:creationId xmlns:p14="http://schemas.microsoft.com/office/powerpoint/2010/main" val="10158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6073681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1252364"/>
          </a:xfrm>
        </p:spPr>
        <p:txBody>
          <a:bodyPr/>
          <a:lstStyle/>
          <a:p>
            <a:r>
              <a:rPr lang="ru-RU" dirty="0" err="1" smtClean="0"/>
              <a:t>Синквейн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2492896"/>
            <a:ext cx="7772400" cy="438512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</a:t>
            </a:r>
          </a:p>
          <a:p>
            <a:r>
              <a:rPr lang="ru-RU" dirty="0" smtClean="0"/>
              <a:t>1 строка-одним словом (сущ.) называется тема</a:t>
            </a:r>
          </a:p>
          <a:p>
            <a:r>
              <a:rPr lang="ru-RU" dirty="0" smtClean="0"/>
              <a:t>2 строка-двумя словами (</a:t>
            </a:r>
            <a:r>
              <a:rPr lang="ru-RU" dirty="0" err="1" smtClean="0"/>
              <a:t>прилагателные</a:t>
            </a:r>
            <a:r>
              <a:rPr lang="ru-RU" dirty="0" smtClean="0"/>
              <a:t>) даётся описание темы.</a:t>
            </a:r>
          </a:p>
          <a:p>
            <a:r>
              <a:rPr lang="ru-RU" dirty="0" smtClean="0"/>
              <a:t>3 строка- тремя словами (это  глаголы , деепричастия) описывается действие в рамках этой темы.</a:t>
            </a:r>
          </a:p>
          <a:p>
            <a:r>
              <a:rPr lang="ru-RU" dirty="0" smtClean="0"/>
              <a:t>4 строка – фраза из четырёх слов, выражающая отношение автора к теме.</a:t>
            </a:r>
          </a:p>
          <a:p>
            <a:r>
              <a:rPr lang="ru-RU" dirty="0" smtClean="0"/>
              <a:t>5 строка- слово, которое передаёт суть темы на эмоциональном, философско-обобщённом уровне.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5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1.С.5-18 подготовить стихотворение  наизусть (по выбору учащихся)</a:t>
            </a:r>
          </a:p>
          <a:p>
            <a:r>
              <a:rPr lang="ru-RU" dirty="0" smtClean="0"/>
              <a:t>2. Составить    2 толстых и 2 тонких вопроса к  понравившемуся  стихотворению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13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764704"/>
            <a:ext cx="3682752" cy="20162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Д.В. Давыдов</a:t>
            </a:r>
            <a:br>
              <a:rPr lang="ru-RU" dirty="0" smtClean="0"/>
            </a:br>
            <a:r>
              <a:rPr lang="ru-RU" dirty="0" smtClean="0"/>
              <a:t>«Бородинское 	поле»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836712"/>
            <a:ext cx="3888431" cy="554461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56992"/>
            <a:ext cx="4038600" cy="3024336"/>
          </a:xfrm>
        </p:spPr>
      </p:pic>
    </p:spTree>
    <p:extLst>
      <p:ext uri="{BB962C8B-B14F-4D97-AF65-F5344CB8AC3E}">
        <p14:creationId xmlns:p14="http://schemas.microsoft.com/office/powerpoint/2010/main" val="10642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476672"/>
            <a:ext cx="3970784" cy="187220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А.Н.Апухтин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«Солдатская песня о Севастополе»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3888432" cy="56886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12976"/>
            <a:ext cx="4038600" cy="2952328"/>
          </a:xfrm>
        </p:spPr>
      </p:pic>
    </p:spTree>
    <p:extLst>
      <p:ext uri="{BB962C8B-B14F-4D97-AF65-F5344CB8AC3E}">
        <p14:creationId xmlns:p14="http://schemas.microsoft.com/office/powerpoint/2010/main" val="35603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64270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5567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48279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0977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91471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</TotalTime>
  <Words>99</Words>
  <Application>Microsoft Office PowerPoint</Application>
  <PresentationFormat>Экран (4:3)</PresentationFormat>
  <Paragraphs>14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Мотивы былого в творчестве поэтов  19 века</vt:lpstr>
      <vt:lpstr>А.С.Пушкин «Стансы»</vt:lpstr>
      <vt:lpstr>Д.В. Давыдов «Бородинское  поле»</vt:lpstr>
      <vt:lpstr>А.Н.Апухтин «Солдатская песня о Севастополе»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Синквейн.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Солдатская песня о Севастополе.</dc:title>
  <dc:creator>АВАНГАРД</dc:creator>
  <cp:lastModifiedBy>АВАНГАРД</cp:lastModifiedBy>
  <cp:revision>12</cp:revision>
  <dcterms:created xsi:type="dcterms:W3CDTF">2015-02-08T14:31:48Z</dcterms:created>
  <dcterms:modified xsi:type="dcterms:W3CDTF">2015-02-14T15:57:34Z</dcterms:modified>
</cp:coreProperties>
</file>