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9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9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4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1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6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3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1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973AEB-DCDD-4737-ABE1-F06F2DB9AB5D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01.09.2014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235EF7-3285-41D9-97AA-FC350F5EAED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51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92888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Санкт-Петербургское ГБПОУ  «Автомеханический лицей»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rgbClr val="92D050"/>
                </a:solidFill>
              </a:rPr>
              <a:t>Тематический урок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/>
              <a:t>инновационный         </a:t>
            </a:r>
            <a:r>
              <a:rPr lang="ru-RU" dirty="0" err="1" smtClean="0"/>
              <a:t>санкт-петербург</a:t>
            </a:r>
            <a:r>
              <a:rPr lang="ru-RU" dirty="0" smtClean="0"/>
              <a:t>: </a:t>
            </a:r>
            <a:r>
              <a:rPr lang="ru-RU" dirty="0" smtClean="0"/>
              <a:t>Перспективы развития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229200"/>
            <a:ext cx="7488832" cy="1152128"/>
          </a:xfrm>
        </p:spPr>
        <p:txBody>
          <a:bodyPr>
            <a:normAutofit lnSpcReduction="10000"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Автор: преподаватель </a:t>
            </a:r>
            <a:r>
              <a:rPr lang="ru-RU" sz="2400" dirty="0" err="1" smtClean="0">
                <a:solidFill>
                  <a:srgbClr val="FFFF00"/>
                </a:solidFill>
              </a:rPr>
              <a:t>спецдисциплин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Дженко</a:t>
            </a:r>
            <a:r>
              <a:rPr lang="ru-RU" sz="2400" dirty="0" smtClean="0">
                <a:solidFill>
                  <a:srgbClr val="FFFF00"/>
                </a:solidFill>
              </a:rPr>
              <a:t> С.Н.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65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val="18990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2656"/>
            <a:ext cx="8424936" cy="6192688"/>
          </a:xfrm>
        </p:spPr>
      </p:pic>
    </p:spTree>
    <p:extLst>
      <p:ext uri="{BB962C8B-B14F-4D97-AF65-F5344CB8AC3E}">
        <p14:creationId xmlns:p14="http://schemas.microsoft.com/office/powerpoint/2010/main" val="38453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5" cy="6192688"/>
          </a:xfrm>
        </p:spPr>
      </p:pic>
    </p:spTree>
    <p:extLst>
      <p:ext uri="{BB962C8B-B14F-4D97-AF65-F5344CB8AC3E}">
        <p14:creationId xmlns:p14="http://schemas.microsoft.com/office/powerpoint/2010/main" val="10436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19" cy="6192688"/>
          </a:xfrm>
        </p:spPr>
      </p:pic>
    </p:spTree>
    <p:extLst>
      <p:ext uri="{BB962C8B-B14F-4D97-AF65-F5344CB8AC3E}">
        <p14:creationId xmlns:p14="http://schemas.microsoft.com/office/powerpoint/2010/main" val="33179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33613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7" cy="6192688"/>
          </a:xfrm>
        </p:spPr>
      </p:pic>
    </p:spTree>
    <p:extLst>
      <p:ext uri="{BB962C8B-B14F-4D97-AF65-F5344CB8AC3E}">
        <p14:creationId xmlns:p14="http://schemas.microsoft.com/office/powerpoint/2010/main" val="30010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39050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31658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08912" cy="4608512"/>
          </a:xfrm>
        </p:spPr>
      </p:pic>
    </p:spTree>
    <p:extLst>
      <p:ext uri="{BB962C8B-B14F-4D97-AF65-F5344CB8AC3E}">
        <p14:creationId xmlns:p14="http://schemas.microsoft.com/office/powerpoint/2010/main" val="25558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048672"/>
          </a:xfrm>
        </p:spPr>
      </p:pic>
    </p:spTree>
    <p:extLst>
      <p:ext uri="{BB962C8B-B14F-4D97-AF65-F5344CB8AC3E}">
        <p14:creationId xmlns:p14="http://schemas.microsoft.com/office/powerpoint/2010/main" val="36097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204864"/>
            <a:ext cx="8103376" cy="41764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Открытый для всех, кто желает в нем жить и работать;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благоустроенный , удобный для повседневной жизни горожан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бережно относящийся к своему прошлому, сохраняющий традиции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креативный, готовый к внедрению инноваций в различных сферах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политическое, экономическое и культурное сотрудничество на всех уровнях</a:t>
            </a:r>
            <a:endParaRPr lang="ru-RU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404664"/>
            <a:ext cx="8027382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САНКТ-ПЕТЕРБУРГ             открытый европейский город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направления инноваций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качества образования</a:t>
            </a:r>
          </a:p>
          <a:p>
            <a:r>
              <a:rPr lang="ru-RU" dirty="0" smtClean="0"/>
              <a:t>Стимулирование предприятий к инновационной деятельности</a:t>
            </a:r>
          </a:p>
          <a:p>
            <a:r>
              <a:rPr lang="ru-RU" dirty="0" smtClean="0"/>
              <a:t>Финансирование инновационной деятельности</a:t>
            </a:r>
          </a:p>
          <a:p>
            <a:r>
              <a:rPr lang="ru-RU" dirty="0" smtClean="0"/>
              <a:t>Разработка и трансфер технологий</a:t>
            </a:r>
          </a:p>
          <a:p>
            <a:r>
              <a:rPr lang="ru-RU" dirty="0" smtClean="0"/>
              <a:t>Государственная законодательная и инфраструктурная </a:t>
            </a:r>
            <a:r>
              <a:rPr lang="ru-RU" dirty="0" err="1" smtClean="0"/>
              <a:t>поддежка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8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103376" cy="23012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692696"/>
            <a:ext cx="8099390" cy="18722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Урок закончен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Инновация что это?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Это </a:t>
            </a:r>
            <a:r>
              <a:rPr lang="ru-RU" dirty="0">
                <a:solidFill>
                  <a:srgbClr val="FFFF00"/>
                </a:solidFill>
              </a:rPr>
              <a:t>внедрённое новшество, обеспечивающее качественный рост эффективности процессов или продукции, востребованное </a:t>
            </a:r>
            <a:r>
              <a:rPr lang="ru-RU" dirty="0" smtClean="0">
                <a:solidFill>
                  <a:srgbClr val="FFFF00"/>
                </a:solidFill>
              </a:rPr>
              <a:t>рынком</a:t>
            </a:r>
          </a:p>
          <a:p>
            <a:r>
              <a:rPr lang="ru-RU" dirty="0">
                <a:solidFill>
                  <a:srgbClr val="FFC000"/>
                </a:solidFill>
              </a:rPr>
              <a:t>Является конечным </a:t>
            </a:r>
            <a:r>
              <a:rPr lang="ru-RU" dirty="0" smtClean="0">
                <a:solidFill>
                  <a:srgbClr val="FFC000"/>
                </a:solidFill>
              </a:rPr>
              <a:t>результатом интеллектуальной деятельности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человека</a:t>
            </a:r>
            <a:r>
              <a:rPr lang="ru-RU" dirty="0">
                <a:solidFill>
                  <a:srgbClr val="FFC000"/>
                </a:solidFill>
              </a:rPr>
              <a:t>, его фантазии, творческого процесса, открытий, изобретений и рационализации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180002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Санкт-Петербург сегодня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338437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5040560" cy="4464496"/>
          </a:xfrm>
        </p:spPr>
      </p:pic>
    </p:spTree>
    <p:extLst>
      <p:ext uri="{BB962C8B-B14F-4D97-AF65-F5344CB8AC3E}">
        <p14:creationId xmlns:p14="http://schemas.microsoft.com/office/powerpoint/2010/main" val="20584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836712"/>
            <a:ext cx="8280920" cy="5832648"/>
          </a:xfrm>
        </p:spPr>
      </p:pic>
    </p:spTree>
    <p:extLst>
      <p:ext uri="{BB962C8B-B14F-4D97-AF65-F5344CB8AC3E}">
        <p14:creationId xmlns:p14="http://schemas.microsoft.com/office/powerpoint/2010/main" val="3042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120679"/>
          </a:xfrm>
        </p:spPr>
      </p:pic>
    </p:spTree>
    <p:extLst>
      <p:ext uri="{BB962C8B-B14F-4D97-AF65-F5344CB8AC3E}">
        <p14:creationId xmlns:p14="http://schemas.microsoft.com/office/powerpoint/2010/main" val="21787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6672"/>
            <a:ext cx="8136904" cy="5904656"/>
          </a:xfrm>
        </p:spPr>
      </p:pic>
    </p:spTree>
    <p:extLst>
      <p:ext uri="{BB962C8B-B14F-4D97-AF65-F5344CB8AC3E}">
        <p14:creationId xmlns:p14="http://schemas.microsoft.com/office/powerpoint/2010/main" val="19104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6672"/>
            <a:ext cx="8136904" cy="5976664"/>
          </a:xfrm>
        </p:spPr>
      </p:pic>
    </p:spTree>
    <p:extLst>
      <p:ext uri="{BB962C8B-B14F-4D97-AF65-F5344CB8AC3E}">
        <p14:creationId xmlns:p14="http://schemas.microsoft.com/office/powerpoint/2010/main" val="833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760640"/>
          </a:xfrm>
        </p:spPr>
      </p:pic>
    </p:spTree>
    <p:extLst>
      <p:ext uri="{BB962C8B-B14F-4D97-AF65-F5344CB8AC3E}">
        <p14:creationId xmlns:p14="http://schemas.microsoft.com/office/powerpoint/2010/main" val="19244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96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Санкт-Петербургское ГБПОУ  «Автомеханический лицей»  Тематический урок  инновационный         санкт-петербург: Перспективы развития  </vt:lpstr>
      <vt:lpstr>Открытый для всех, кто желает в нем жить и работать; благоустроенный , удобный для повседневной жизни горожан бережно относящийся к своему прошлому, сохраняющий традиции креативный, готовый к внедрению инноваций в различных сферах ведущий политическое, экономическое и культурное сотрудничество на всех уровнях</vt:lpstr>
      <vt:lpstr>Инновация что это?</vt:lpstr>
      <vt:lpstr>Санкт-Петербург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инноваций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Санкт-Петербургское ГБПОУ  «Автомеханический лицей»  Тематический урок инновационный санкт-петербург: Перспективы развития</dc:title>
  <dc:creator>Макс</dc:creator>
  <cp:lastModifiedBy>Макс</cp:lastModifiedBy>
  <cp:revision>13</cp:revision>
  <dcterms:created xsi:type="dcterms:W3CDTF">2014-08-31T18:53:14Z</dcterms:created>
  <dcterms:modified xsi:type="dcterms:W3CDTF">2014-08-31T21:48:48Z</dcterms:modified>
</cp:coreProperties>
</file>