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6" r:id="rId12"/>
    <p:sldId id="267" r:id="rId13"/>
    <p:sldId id="293" r:id="rId14"/>
    <p:sldId id="301" r:id="rId15"/>
    <p:sldId id="302" r:id="rId16"/>
    <p:sldId id="269" r:id="rId17"/>
    <p:sldId id="270" r:id="rId18"/>
    <p:sldId id="271" r:id="rId19"/>
    <p:sldId id="272" r:id="rId20"/>
    <p:sldId id="306" r:id="rId21"/>
    <p:sldId id="285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 творческий проект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Вклад моей семьи в общее дело Победы»</a:t>
            </a:r>
            <a:endParaRPr lang="ru-RU" sz="3200" dirty="0"/>
          </a:p>
        </p:txBody>
      </p:sp>
      <p:pic>
        <p:nvPicPr>
          <p:cNvPr id="6" name="Рисунок 5" descr="SAM_25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00174"/>
            <a:ext cx="5898150" cy="4158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6000768"/>
            <a:ext cx="83582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класс МБОУ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Шелаболихинская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 № 2»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Хахулин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Иван Васильевич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1908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Призван на фронт в 1942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Воевал в Саратовской области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Пехотинец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Рядовой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Имел медаль «За победу над Германией»,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Был ранен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Мельников Михаил Трофимович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Мельнико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890" y="2011521"/>
            <a:ext cx="2903220" cy="3703320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3" y="578645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</a:p>
          <a:p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2285992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1912 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Воевал с 1941 на Дальнем Востоке, Западном фронте 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победу встретил в Польше, танкист, ефрейтор Награждён орденом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1417638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Саютин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Фёдор Семёнович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Саютин Фёдор Семёнович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2285992"/>
            <a:ext cx="2852646" cy="3844870"/>
          </a:xfrm>
        </p:spPr>
      </p:pic>
      <p:sp>
        <p:nvSpPr>
          <p:cNvPr id="9" name="TextBox 8"/>
          <p:cNvSpPr txBox="1"/>
          <p:nvPr/>
        </p:nvSpPr>
        <p:spPr>
          <a:xfrm>
            <a:off x="5286380" y="5572140"/>
            <a:ext cx="177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86313" y="1643050"/>
            <a:ext cx="3929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 1922 году, на фронте с 1941 года, воевал на Третьем Белорусском фронте. Разведчик (командир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пешей разведки), окончил войну лейтенантом. Имел награды: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медаль «За отвагу», медаль «За взятие Кёнигсберга», Орден Красной звезды, медаль «За победу над Японией»,два Ордена Отечественной войны, имел 4 ранения</a:t>
            </a: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Саютина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Ольга Фёдоровна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Саютина Ольга Фёдоровна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Родилась в 1921 году,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 войне - с 1942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Воевала в противовоздушных войсках, имела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 Отечественной войны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Чураев Фёдор Сергеевич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Чура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839052"/>
            <a:ext cx="2779502" cy="3022371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Родился в 1914, на фронте с 1941. Дошёл до Германии , артиллерист ,старшина , имел Орден Красной Звезды ,Орден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степени ,Медаль «За Отвагу»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Зулин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Николай Никифорович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Зули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0278" y="2428867"/>
            <a:ext cx="3228780" cy="340941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72066" y="1643050"/>
            <a:ext cx="3467096" cy="4525963"/>
          </a:xfrm>
        </p:spPr>
        <p:txBody>
          <a:bodyPr/>
          <a:lstStyle/>
          <a:p>
            <a:r>
              <a:rPr lang="ru-RU" dirty="0" smtClean="0"/>
              <a:t>1924 года рождения, на фронте с 1942 .</a:t>
            </a:r>
            <a:br>
              <a:rPr lang="ru-RU" dirty="0" smtClean="0"/>
            </a:br>
            <a:r>
              <a:rPr lang="ru-RU" dirty="0" smtClean="0"/>
              <a:t>Связист. Рядовой.</a:t>
            </a:r>
            <a:endParaRPr lang="en-US" dirty="0" smtClean="0"/>
          </a:p>
          <a:p>
            <a:r>
              <a:rPr lang="ru-RU" dirty="0" smtClean="0"/>
              <a:t>Имел медаль «За Отвагу»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Денисов Григорий Степанович, Денисов Иван Григорьевич, Ерохин Василий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Миронович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Григорий Степанович -1903 года рождения,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Григорьевич -1924,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Миронович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-1922.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фронте -с 1941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Воевали на Белорусском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Украинском  фронтах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Имели ранения и контузии, награждены орденами и медалями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643578"/>
            <a:ext cx="256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Фронтовая география наших прадедов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Воевали: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Саратовской области,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Дальнем Востоке,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Сталинградом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Москвой,  под Прохоровкой,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Берлине, Кенигсберге,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Эльбе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Фронты:</a:t>
            </a:r>
          </a:p>
          <a:p>
            <a:r>
              <a:rPr lang="ru-RU" sz="2400" dirty="0" smtClean="0"/>
              <a:t>Белорусский фронт</a:t>
            </a:r>
          </a:p>
          <a:p>
            <a:r>
              <a:rPr lang="ru-RU" sz="2400" dirty="0" smtClean="0"/>
              <a:t>Украинский фронт </a:t>
            </a:r>
          </a:p>
          <a:p>
            <a:r>
              <a:rPr lang="ru-RU" sz="2400" dirty="0" smtClean="0"/>
              <a:t>Западный фронт</a:t>
            </a:r>
          </a:p>
          <a:p>
            <a:r>
              <a:rPr lang="ru-RU" sz="2400" dirty="0" smtClean="0"/>
              <a:t>Дальневосточный фронт</a:t>
            </a:r>
          </a:p>
          <a:p>
            <a:r>
              <a:rPr lang="ru-RU" sz="2400" dirty="0" smtClean="0"/>
              <a:t>Сталинградский фронт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Копилка наград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award10-sm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1438192">
            <a:off x="0" y="635000"/>
            <a:ext cx="2157413" cy="2076450"/>
          </a:xfrm>
        </p:spPr>
      </p:pic>
      <p:pic>
        <p:nvPicPr>
          <p:cNvPr id="7" name="Рисунок 6" descr="award9_2-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071546"/>
            <a:ext cx="2385858" cy="2357454"/>
          </a:xfrm>
          <a:prstGeom prst="rect">
            <a:avLst/>
          </a:prstGeom>
        </p:spPr>
      </p:pic>
      <p:pic>
        <p:nvPicPr>
          <p:cNvPr id="8" name="Рисунок 7" descr="Orden-otechestvennoy-voyny_A00785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0324">
            <a:off x="2875678" y="1484557"/>
            <a:ext cx="2190742" cy="2285992"/>
          </a:xfrm>
          <a:prstGeom prst="rect">
            <a:avLst/>
          </a:prstGeom>
        </p:spPr>
      </p:pic>
      <p:pic>
        <p:nvPicPr>
          <p:cNvPr id="9" name="Рисунок 8" descr="award14-s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286124"/>
            <a:ext cx="1428760" cy="3004598"/>
          </a:xfrm>
          <a:prstGeom prst="rect">
            <a:avLst/>
          </a:prstGeom>
        </p:spPr>
      </p:pic>
      <p:pic>
        <p:nvPicPr>
          <p:cNvPr id="10" name="Рисунок 9" descr="MVzKenig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3857628"/>
            <a:ext cx="1496259" cy="2783739"/>
          </a:xfrm>
          <a:prstGeom prst="rect">
            <a:avLst/>
          </a:prstGeom>
        </p:spPr>
      </p:pic>
      <p:pic>
        <p:nvPicPr>
          <p:cNvPr id="11" name="Рисунок 10" descr="Victory_Against_Japan_OBVERS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3571876"/>
            <a:ext cx="1463040" cy="273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 легендарные предки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 ВОЙСК, НАЗНАЧЕНИЕ: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Пехота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Танковые войска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Разведчик (командир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пешей разведки)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Противовоздушные войска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Артиллерист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Связист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Рядовой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Ефрейтор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Лейтенант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Смешанный  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элементами информационного и творческого.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-3 месяца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Коллективный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человек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 архив памяти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колд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895" y="1600200"/>
            <a:ext cx="68162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2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643050"/>
            <a:ext cx="7134225" cy="492919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Продукт творческого труда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сайта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http://podvignaroda.mil.ru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filterimage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6726" y="1600200"/>
            <a:ext cx="3259548" cy="4525963"/>
          </a:xfrm>
        </p:spPr>
      </p:pic>
      <p:pic>
        <p:nvPicPr>
          <p:cNvPr id="9" name="Содержимое 8" descr="filterimage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2014" y="1600200"/>
            <a:ext cx="32509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Архив памяти создан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Хвала в честь  легендарных предков воспета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преддверии предстоящего празднования Дня Победы уместно рассмотреть, какой вклад в общее дело Победы внесли родственники восьмиклассников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Шелаболихинской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№ 2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 нашего поколения - не растерять память о войне, собрать по крупицам то, что сохранила память наших дедов и прадедов.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Предполагаем, что в семьях одноклассников есть (были) люди, внёсшие огромный вклад в Победу над фашизмом.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собрать материал об участии наших предков в ВОВ, отдать дань памяти участникам ВОВ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приёмы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интервьюирование членов семей, работы с интернет ресурсами, анализ собранной информации - исследовательская, поисковая деятельность; творческие работы- стихотворения, сочинения- творческая деятельность.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информацию о  предках- участниках ВОВ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Воздать хвалу участникам 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71480"/>
            <a:ext cx="83582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в том, что мы решили взять для исследования наши семьи и создать классный архив о родственниках- участниках ВОВ.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в тесном контакте с семьёй, классным коллективом в целом (распределение ролей, поисковая работа, творческие работы)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отклик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военные события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Выяснили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 годы ВОВ воевали родственники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всей  нашей классной семьи.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материалов интервью…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Чупин Василий Фёдорович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Чупин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Василий Фёдорович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Родился в 1914 году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Воевал под Москвой, затем под Прохоровкой, потом на Втором Белорусском фронте, закончил войну на Эльбе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Шестак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Иван Иванович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Родился- 1906г.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Ушёл на войну в 19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Воевал на Украинском  фронте (Волынская область)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Пехотинец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Рядовой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Погиб на фронте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524</Words>
  <PresentationFormat>Экран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Информационно- творческий проект  « Вклад моей семьи в общее дело Победы»</vt:lpstr>
      <vt:lpstr>Тип проекта</vt:lpstr>
      <vt:lpstr>Актуальность</vt:lpstr>
      <vt:lpstr>Гипотеза</vt:lpstr>
      <vt:lpstr>Задачи :</vt:lpstr>
      <vt:lpstr>Слайд 6</vt:lpstr>
      <vt:lpstr>Выяснили</vt:lpstr>
      <vt:lpstr>Из материалов интервью…</vt:lpstr>
      <vt:lpstr> Шестак Иван Иванович </vt:lpstr>
      <vt:lpstr> Хахулин Иван Васильевич </vt:lpstr>
      <vt:lpstr>Мельников Михаил Трофимович</vt:lpstr>
      <vt:lpstr>     Саютин Фёдор Семёнович   </vt:lpstr>
      <vt:lpstr>  Саютина Ольга Фёдоровна  </vt:lpstr>
      <vt:lpstr>Чураев Фёдор Сергеевич</vt:lpstr>
      <vt:lpstr>Зулин Николай Никифорович </vt:lpstr>
      <vt:lpstr>  Денисов Григорий Степанович, Денисов Иван Григорьевич, Ерохин Василий Миронович </vt:lpstr>
      <vt:lpstr>Фронтовая география наших прадедов</vt:lpstr>
      <vt:lpstr>Копилка наград</vt:lpstr>
      <vt:lpstr>Наши легендарные предки </vt:lpstr>
      <vt:lpstr>Создан архив памяти </vt:lpstr>
      <vt:lpstr>Продукт творческого труда</vt:lpstr>
      <vt:lpstr>Материалы сайта http://podvignaroda.mil.ru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 - творческий проект « Вклад моей семьи в общее дело Победы» </dc:title>
  <cp:lastModifiedBy>User</cp:lastModifiedBy>
  <cp:revision>57</cp:revision>
  <dcterms:modified xsi:type="dcterms:W3CDTF">2015-09-13T09:09:36Z</dcterms:modified>
</cp:coreProperties>
</file>