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4" r:id="rId10"/>
    <p:sldId id="270" r:id="rId11"/>
    <p:sldId id="268" r:id="rId12"/>
    <p:sldId id="269" r:id="rId13"/>
    <p:sldId id="263" r:id="rId14"/>
    <p:sldId id="26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9967-1755-4569-92A3-F691A4973FF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B75D-2725-40F5-8502-080AB2B0A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9967-1755-4569-92A3-F691A4973FF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B75D-2725-40F5-8502-080AB2B0A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9967-1755-4569-92A3-F691A4973FF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B75D-2725-40F5-8502-080AB2B0A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9967-1755-4569-92A3-F691A4973FF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B75D-2725-40F5-8502-080AB2B0A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9967-1755-4569-92A3-F691A4973FF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437B75D-2725-40F5-8502-080AB2B0A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9967-1755-4569-92A3-F691A4973FF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B75D-2725-40F5-8502-080AB2B0A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9967-1755-4569-92A3-F691A4973FF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B75D-2725-40F5-8502-080AB2B0A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9967-1755-4569-92A3-F691A4973FF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B75D-2725-40F5-8502-080AB2B0A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9967-1755-4569-92A3-F691A4973FF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B75D-2725-40F5-8502-080AB2B0A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9967-1755-4569-92A3-F691A4973FF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B75D-2725-40F5-8502-080AB2B0A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9967-1755-4569-92A3-F691A4973FF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B75D-2725-40F5-8502-080AB2B0A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3F9967-1755-4569-92A3-F691A4973FF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37B75D-2725-40F5-8502-080AB2B0A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-21913"/>
            <a:ext cx="8229600" cy="18288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«Недаром помнит вся Россия</a:t>
            </a:r>
            <a:r>
              <a:rPr lang="en-US" sz="5400" dirty="0" smtClean="0"/>
              <a:t>…</a:t>
            </a:r>
            <a:r>
              <a:rPr lang="ru-RU" sz="5400" dirty="0" smtClean="0"/>
              <a:t>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16" y="2348880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Посвящается 200 </a:t>
            </a:r>
            <a:r>
              <a:rPr lang="ru-RU" sz="4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летию</a:t>
            </a:r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. Ю. Лермонтова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4286" y="4929198"/>
            <a:ext cx="4339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Подготовила: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Кулавская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Л.С.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Учитель русского языка и литературы</a:t>
            </a:r>
          </a:p>
          <a:p>
            <a:r>
              <a:rPr lang="ru-RU" sz="20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г.Саранск</a:t>
            </a:r>
            <a:endParaRPr lang="ru-RU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6401603"/>
            <a:ext cx="10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2015 год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68697"/>
            <a:ext cx="2379576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2483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220486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Кавказ</a:t>
            </a:r>
          </a:p>
          <a:p>
            <a:r>
              <a:rPr lang="ru-RU" sz="20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«Хотя </a:t>
            </a:r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судьбой на заре моих дней,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южные горы, отторгнут от вас,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вечно их помнить, там надо быть раз: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сладкую песню отчизны моей,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Люблю я Кавказ. </a:t>
            </a:r>
          </a:p>
          <a:p>
            <a:endParaRPr lang="ru-RU" sz="2000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младенческих летах я мать потерял.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мнилось, что в розовый вечера час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степь повторяла мне памятный глас.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это люблю я вершины тех скал,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Люблю я Кавказ.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95184"/>
            <a:ext cx="4320481" cy="233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3" y="4123430"/>
            <a:ext cx="4320481" cy="2520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7516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5732" y="62268"/>
            <a:ext cx="5541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Любовная лирика поэта 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230981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51364" y="2697663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К.С</a:t>
            </a:r>
          </a:p>
          <a:p>
            <a:r>
              <a:rPr lang="ru-RU" sz="20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«Вблизи </a:t>
            </a:r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тебя до этих пор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не слыхал в груди огня.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Встречал ли твой прелестный взор -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билось сердце у меня.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что ж?- разлуки первый звук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заставил трепетать;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Нет, нет, он не предвестник мук;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не люблю - зачем скрывать!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 же хоть день, хоть час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желал бы здесь пробыть,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блеском этих чудных глаз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Души тревоги усмирить</a:t>
            </a:r>
            <a:r>
              <a:rPr lang="ru-RU" sz="20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</a:t>
            </a:r>
            <a:endParaRPr lang="ru-RU" sz="2000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1920" y="13536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Адресаты любовной лирики Лермонтова - Екатерина Александровна Сушкова.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79528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Расстались мы ,но твой портрет….</a:t>
            </a:r>
          </a:p>
          <a:p>
            <a:r>
              <a:rPr lang="ru-RU" sz="20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«Расстались </a:t>
            </a:r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мы, но твой портрет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на груди своей храню: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бледный призрак лучших лет,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душу радует мою.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И, новым преданный страстям,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разлюбить его не мог: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храм оставленный - всё храм,</a:t>
            </a:r>
          </a:p>
          <a:p>
            <a:r>
              <a:rPr lang="ru-RU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Кумир поверженный - всё бог</a:t>
            </a:r>
            <a:r>
              <a:rPr lang="ru-RU" sz="20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</a:t>
            </a:r>
            <a:endParaRPr lang="ru-RU" sz="2000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94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74" y="90120"/>
            <a:ext cx="342614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3645024"/>
            <a:ext cx="5328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Варвара Александровна </a:t>
            </a: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Бахметьева (Лопухина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 сестра товарища по университету Лермонтова.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0"/>
            <a:ext cx="41764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Подражание Байрону </a:t>
            </a:r>
          </a:p>
          <a:p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смейся, друг, над жертвою страстей,</a:t>
            </a:r>
          </a:p>
          <a:p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Венец терновый я сужден влачить;</a:t>
            </a:r>
          </a:p>
          <a:p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быть ей вечно у груди моей,</a:t>
            </a:r>
          </a:p>
          <a:p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что ж, я не могу другой любить.</a:t>
            </a:r>
          </a:p>
          <a:p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цепь гремит за узником, за мной</a:t>
            </a:r>
          </a:p>
          <a:p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мысль о будущем, и нет иной. </a:t>
            </a:r>
          </a:p>
          <a:p>
            <a:endParaRPr lang="ru-RU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вижу длинный ряд тяжелых лет,</a:t>
            </a:r>
          </a:p>
          <a:p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там людьми презренный гроб, он ждет,</a:t>
            </a:r>
          </a:p>
          <a:p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 него надежды нет, и нет</a:t>
            </a:r>
          </a:p>
          <a:p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ним того, что ожидает тот,</a:t>
            </a:r>
          </a:p>
          <a:p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жил одной любовью, погубил</a:t>
            </a:r>
          </a:p>
          <a:p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в жизни для нее, а все любил. </a:t>
            </a:r>
          </a:p>
          <a:p>
            <a:endParaRPr lang="ru-RU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i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вынесть</a:t>
            </a:r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мог сей взор </a:t>
            </a:r>
            <a:r>
              <a:rPr lang="ru-RU" i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ледяный</a:t>
            </a:r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</a:t>
            </a:r>
          </a:p>
          <a:p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мог тогда ей тем же отвечать.</a:t>
            </a:r>
          </a:p>
          <a:p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Увижу на руках ее дитя</a:t>
            </a:r>
          </a:p>
          <a:p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стану я при ней его ласкать,</a:t>
            </a:r>
          </a:p>
          <a:p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каждой ласке мать узнает вновь,</a:t>
            </a:r>
          </a:p>
          <a:p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время не могло </a:t>
            </a:r>
            <a:r>
              <a:rPr lang="ru-RU" i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унесть</a:t>
            </a:r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любовь!.... </a:t>
            </a:r>
          </a:p>
        </p:txBody>
      </p:sp>
    </p:spTree>
    <p:extLst>
      <p:ext uri="{BB962C8B-B14F-4D97-AF65-F5344CB8AC3E}">
        <p14:creationId xmlns="" xmlns:p14="http://schemas.microsoft.com/office/powerpoint/2010/main" val="362400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635" y="45584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«Белеет парус одинокой</a:t>
            </a:r>
          </a:p>
          <a:p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тумане моря голубом!..</a:t>
            </a:r>
          </a:p>
          <a:p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ищет он в стране далекой?</a:t>
            </a:r>
          </a:p>
          <a:p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кинул он в краю родном?..»</a:t>
            </a:r>
            <a:endParaRPr lang="ru-RU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8" y="1500174"/>
            <a:ext cx="3736662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628" y="260648"/>
            <a:ext cx="5264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Также М. Ю. Лермонтов хорошо рисовал ,умел играть на флейте, фортепиано и скрипке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73" y="3983057"/>
            <a:ext cx="287813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52"/>
            <a:ext cx="3096344" cy="237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53973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0102" y="351936"/>
            <a:ext cx="58105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Юрьевич Лермонтов –</a:t>
            </a:r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дно из удивительных явлений в литературе. Он погиб, не дожив до27 лет ,создав такие шедевры, которые дали ему право войти в число великих людей.  </a:t>
            </a:r>
            <a:endParaRPr lang="ru-RU" sz="3200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91"/>
            <a:ext cx="330993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3269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1266" y="476672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Памятник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поэту 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Ю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Лермонтову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установлен в Тарханах 9 июня 1985 года.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7205"/>
            <a:ext cx="5544616" cy="3371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774117"/>
            <a:ext cx="5328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музей Тарханы — историко-культурный памятник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.В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этом месте прошли юные годы Лермонтова, здесь поэт узнавал о разнообразии жизни крестьян и получал удовольствие от единения с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природой.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40968"/>
            <a:ext cx="4032448" cy="3168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2080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9" y="188640"/>
            <a:ext cx="8454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Юрьевич Лермонтов</a:t>
            </a:r>
            <a:endParaRPr lang="ru-RU" sz="4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2259" y="1013422"/>
            <a:ext cx="47097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в селе Тарханы Пензенской губернии. Здесь прошли детские годы поэта. Он рано потерял мать и вырос в разлуке с отцом . Его воспитанием занималась бабушка. Он получил прекрасное домашнее образование.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1857364"/>
            <a:ext cx="2038819" cy="22092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2656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842" y="780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390" y="260648"/>
            <a:ext cx="60377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сентября 1828 Лермонтов зачисляется в</a:t>
            </a:r>
          </a:p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университетский благородный пансион, одно из лучших учебных заведений России. Получает гуманитарное образование. В пансионе пишет стихи, очень рано осознав, что поэзия - его призвание.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2592" y="3349320"/>
            <a:ext cx="61818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Осенью 1830 поступает в Московский университет на нравственно-политическое отделение. Неудовлетворенность Лермонтова лекциями профессоров и недовольство профессоров непочтительными ответами и пререканиями студента, что считалось непозволительной дерзостью, привели к тому, что он подал заявление об увольнении и покинул университет в 1832. 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1956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2505" y="2132856"/>
            <a:ext cx="46805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окончанию школы в 1834 произведен из юнкеров в корнеты лейб-гвардии Гусарского полка, стоявшего в Царском Селе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3204"/>
            <a:ext cx="339814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21043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87" y="183316"/>
            <a:ext cx="72822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 </a:t>
            </a:r>
            <a:r>
              <a:rPr lang="ru-RU" sz="4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М.Ю.Лермонтова</a:t>
            </a:r>
            <a:endParaRPr lang="ru-RU" sz="4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1472" y="1881211"/>
            <a:ext cx="4752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Необычайно широка тематика стихотворений Лермонтова ,ведь именно через его сочинения можно узнать историю его души и понять его как поэта и человека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6324"/>
            <a:ext cx="3923928" cy="4020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252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5" y="2678089"/>
            <a:ext cx="4202685" cy="3230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9383" y="284418"/>
            <a:ext cx="638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Стихотворение «Смерть поэта»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016" y="930749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Известие о смерти А.С.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ушкина  потрясло его и он пишет в  1837 году стихотворение «Смерть поэта» </a:t>
            </a:r>
          </a:p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Стихотворение мгновенно распространилось по Петербургу  и потрясло общество.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145" y="292494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«Погиб поэт, невольник чести</a:t>
            </a:r>
          </a:p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Пал, оклеветанный молвой</a:t>
            </a:r>
          </a:p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 свинцом в груди</a:t>
            </a:r>
          </a:p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 с жаждой мести ,</a:t>
            </a:r>
          </a:p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Поникнул гордо головой..»</a:t>
            </a:r>
            <a:endParaRPr lang="ru-RU" sz="24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471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0" dirty="0" smtClean="0"/>
              <a:t>Стихотворение «Бородино»</a:t>
            </a:r>
            <a:endParaRPr lang="ru-RU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5058" y="1011572"/>
            <a:ext cx="477899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марта 1837 поэт был арестован по делу «о непозволительных стихах». Лермонтов был переведен из гвардии в Нижегородский драгунский полк и 1 апреля отправился из Петербурга на Кавказ. Направляясь в свою первую ссылку, он на месяц задержался в Москве, которая готовилась к большому торжеству - 25-летию Бородинского сражения. Так в 1837 году появляется стихотворение «Бородино» опубликованное в "Современнике"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59" y="1473470"/>
            <a:ext cx="3347226" cy="2594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60345" y="4365104"/>
            <a:ext cx="39836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 были схватки боевые</a:t>
            </a:r>
          </a:p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 говорят ,еще какие!</a:t>
            </a:r>
          </a:p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даром помнит вся Россия</a:t>
            </a:r>
          </a:p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день Бородина!…»</a:t>
            </a:r>
            <a:endParaRPr lang="ru-RU" sz="2400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6071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323223"/>
            <a:ext cx="46805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кавказской ссылки познакомился с декабристами. Почти все, что создал Лермонтов в период между двумя ссылками связано с Кавказом. Кавказские темы и образы нашли широкое отражение в романе "Герой нашего времени«(1838)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20382"/>
            <a:ext cx="2483055" cy="28803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68960" y="379837"/>
            <a:ext cx="3103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«Слава — это удача, и чтоб добиться ее, надо только быть ловким.»</a:t>
            </a:r>
            <a:endParaRPr lang="ru-RU" sz="2400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7067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6" y="332657"/>
            <a:ext cx="2756499" cy="39291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22335" y="931292"/>
            <a:ext cx="4248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«Мц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lang="vi-VN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ри» — романтическая поэма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написанная в 1839 году</a:t>
            </a:r>
            <a:r>
              <a:rPr lang="vi-VN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относится к поздним кавказским поэмам Лермонтова и считается одним из последних классических образцов русской романтической поэзии.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405729"/>
            <a:ext cx="40496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«Сначала бегал он от всех,</a:t>
            </a:r>
          </a:p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Бродил безмолвен , одинок,</a:t>
            </a:r>
          </a:p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Смотрел ,вздыхая на восток,</a:t>
            </a:r>
          </a:p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Томим неясною тоской</a:t>
            </a:r>
          </a:p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стороне своей родной…»</a:t>
            </a:r>
            <a:endParaRPr lang="ru-RU" sz="2400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3212976"/>
            <a:ext cx="2736304" cy="3528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4384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315</TotalTime>
  <Words>944</Words>
  <Application>Microsoft Office PowerPoint</Application>
  <PresentationFormat>Экран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«Недаром помнит вся Россия…»</vt:lpstr>
      <vt:lpstr>Слайд 2</vt:lpstr>
      <vt:lpstr>Слайд 3</vt:lpstr>
      <vt:lpstr>Слайд 4</vt:lpstr>
      <vt:lpstr>Слайд 5</vt:lpstr>
      <vt:lpstr>Слайд 6</vt:lpstr>
      <vt:lpstr>Стихотворение «Бородино»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«Недаром помнит вся Россия!!!!»</dc:title>
  <dc:creator>Вероника</dc:creator>
  <cp:lastModifiedBy>1</cp:lastModifiedBy>
  <cp:revision>33</cp:revision>
  <dcterms:created xsi:type="dcterms:W3CDTF">2015-03-18T17:24:52Z</dcterms:created>
  <dcterms:modified xsi:type="dcterms:W3CDTF">2015-09-08T19:02:05Z</dcterms:modified>
</cp:coreProperties>
</file>