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6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  <p:transition spd="slow">
    <p:cover dir="ru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over dir="ru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over dir="ru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over dir="ru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cover dir="ru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over dir="ru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over dir="ru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over dir="ru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over dir="ru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over dir="ru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over dir="ru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16.02.2014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37" r:id="rId1"/>
    <p:sldLayoutId id="2147483938" r:id="rId2"/>
    <p:sldLayoutId id="2147483939" r:id="rId3"/>
    <p:sldLayoutId id="2147483940" r:id="rId4"/>
    <p:sldLayoutId id="2147483941" r:id="rId5"/>
    <p:sldLayoutId id="2147483942" r:id="rId6"/>
    <p:sldLayoutId id="2147483943" r:id="rId7"/>
    <p:sldLayoutId id="2147483944" r:id="rId8"/>
    <p:sldLayoutId id="2147483945" r:id="rId9"/>
    <p:sldLayoutId id="2147483946" r:id="rId10"/>
    <p:sldLayoutId id="2147483947" r:id="rId11"/>
  </p:sldLayoutIdLst>
  <p:transition spd="slow">
    <p:cover dir="ru"/>
  </p:transition>
  <p:timing>
    <p:tnLst>
      <p:par>
        <p:cTn id="1" dur="indefinite" restart="never" nodeType="tmRoot"/>
      </p:par>
    </p:tnLst>
  </p:timing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КЛУБ ВЕСЁЛЫХ И НАХОДЧИВЫХ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Турнир любителей математики</a:t>
            </a:r>
            <a:endParaRPr lang="ru-RU" dirty="0"/>
          </a:p>
        </p:txBody>
      </p:sp>
    </p:spTree>
  </p:cSld>
  <p:clrMapOvr>
    <a:masterClrMapping/>
  </p:clrMapOvr>
  <p:transition spd="slow">
    <p:cover dir="r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Конкурс «Логические концовки»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 smtClean="0"/>
              <a:t>Если стол выше </a:t>
            </a:r>
            <a:r>
              <a:rPr lang="ru-RU" dirty="0" err="1" smtClean="0"/>
              <a:t>стула,то</a:t>
            </a:r>
            <a:r>
              <a:rPr lang="ru-RU" dirty="0" smtClean="0"/>
              <a:t> стул…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Если правая рука справа, то левая…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 smtClean="0"/>
              <a:t>Если сестра старше брата, то брат…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Если тигр сильнее волка, то волк…</a:t>
            </a:r>
            <a:endParaRPr lang="ru-RU" dirty="0"/>
          </a:p>
        </p:txBody>
      </p:sp>
    </p:spTree>
  </p:cSld>
  <p:clrMapOvr>
    <a:masterClrMapping/>
  </p:clrMapOvr>
  <p:transition spd="slow">
    <p:cover dir="r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Конкурс «Лишнее число»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 smtClean="0"/>
              <a:t>5,10,11,15,20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2,4,6,9,10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 smtClean="0"/>
              <a:t>40, 30,19, 20,70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1,3, 5,8,9</a:t>
            </a:r>
            <a:endParaRPr lang="ru-RU" dirty="0"/>
          </a:p>
        </p:txBody>
      </p:sp>
    </p:spTree>
  </p:cSld>
  <p:clrMapOvr>
    <a:masterClrMapping/>
  </p:clrMapOvr>
  <p:transition spd="slow">
    <p:cover dir="r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Конкурс «Числа в пословицах»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 smtClean="0"/>
              <a:t>…дерево срубишь, … посади.</a:t>
            </a:r>
          </a:p>
          <a:p>
            <a:endParaRPr lang="ru-RU" dirty="0" smtClean="0"/>
          </a:p>
          <a:p>
            <a:r>
              <a:rPr lang="ru-RU" dirty="0" smtClean="0"/>
              <a:t>…голова хорошо, а … лучше.</a:t>
            </a:r>
          </a:p>
          <a:p>
            <a:endParaRPr lang="ru-RU" dirty="0" smtClean="0"/>
          </a:p>
          <a:p>
            <a:r>
              <a:rPr lang="ru-RU" dirty="0" smtClean="0"/>
              <a:t>…сапога- пара.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 smtClean="0"/>
              <a:t>…раз отмерь,… раз отрежь.</a:t>
            </a:r>
          </a:p>
          <a:p>
            <a:endParaRPr lang="ru-RU" dirty="0" smtClean="0"/>
          </a:p>
          <a:p>
            <a:r>
              <a:rPr lang="ru-RU" dirty="0" smtClean="0"/>
              <a:t>…в поле не воин.</a:t>
            </a:r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…одного не ждут.</a:t>
            </a:r>
            <a:endParaRPr lang="ru-RU" dirty="0"/>
          </a:p>
        </p:txBody>
      </p:sp>
    </p:spTree>
  </p:cSld>
  <p:clrMapOvr>
    <a:masterClrMapping/>
  </p:clrMapOvr>
  <p:transition spd="slow">
    <p:cover dir="r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Подведение итогов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Вот закончилась игра,</a:t>
            </a:r>
          </a:p>
          <a:p>
            <a:pPr>
              <a:buNone/>
            </a:pPr>
            <a:r>
              <a:rPr lang="ru-RU" dirty="0" smtClean="0"/>
              <a:t>    Результат узнать пора,</a:t>
            </a:r>
          </a:p>
          <a:p>
            <a:pPr>
              <a:buNone/>
            </a:pPr>
            <a:r>
              <a:rPr lang="ru-RU" dirty="0" smtClean="0"/>
              <a:t>    Кто же лучше всех трудился,</a:t>
            </a:r>
          </a:p>
          <a:p>
            <a:pPr>
              <a:buNone/>
            </a:pPr>
            <a:r>
              <a:rPr lang="ru-RU" dirty="0" smtClean="0"/>
              <a:t>    В </a:t>
            </a:r>
            <a:r>
              <a:rPr lang="ru-RU" dirty="0" err="1" smtClean="0"/>
              <a:t>КВНе</a:t>
            </a:r>
            <a:r>
              <a:rPr lang="ru-RU" dirty="0" smtClean="0"/>
              <a:t> отличился!</a:t>
            </a:r>
            <a:endParaRPr lang="ru-RU" dirty="0"/>
          </a:p>
        </p:txBody>
      </p:sp>
    </p:spTree>
  </p:cSld>
  <p:clrMapOvr>
    <a:masterClrMapping/>
  </p:clrMapOvr>
  <p:transition spd="slow">
    <p:cover dir="r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Математика-царица наук.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Архимед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ru-RU" dirty="0" smtClean="0"/>
              <a:t>М.Ломоносов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r>
              <a:rPr lang="ru-RU" dirty="0" smtClean="0"/>
              <a:t>Математика открывает свои тайны только тому, кто занимается ею с чистой любовью ради её собственной красоты.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ru-RU" dirty="0" smtClean="0"/>
              <a:t>Математика ум в порядок  приводит.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b="1" dirty="0" smtClean="0"/>
              <a:t>Галилео Галилей</a:t>
            </a:r>
          </a:p>
          <a:p>
            <a:pPr>
              <a:buNone/>
            </a:pPr>
            <a:r>
              <a:rPr lang="ru-RU" dirty="0" smtClean="0"/>
              <a:t>Природа говорит на языке математики.</a:t>
            </a:r>
            <a:endParaRPr lang="ru-RU" dirty="0"/>
          </a:p>
        </p:txBody>
      </p:sp>
    </p:spTree>
  </p:cSld>
  <p:clrMapOvr>
    <a:masterClrMapping/>
  </p:clrMapOvr>
  <p:transition spd="slow">
    <p:cover dir="r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«Мыслители»  и «Пятёрочка»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Конкурс «Приветствие команд»</a:t>
            </a:r>
            <a:endParaRPr lang="ru-RU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Конкурс «РАЗМИНКА»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Под дубом двое малышей собрали 40 желудей, один собрал 15 лишь, а сколько штук другой малыш?</a:t>
            </a:r>
          </a:p>
          <a:p>
            <a:r>
              <a:rPr lang="ru-RU" dirty="0" smtClean="0"/>
              <a:t>В киоске школьница Людмила тетрадей 30 штук купила. В 6 тетрадях написала, а сколько их не начинала?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Вот 20 зайчат по дорожке идут, за ними вдогонку 16 бегут. Так сколько ж всего по дорожке лесной торопятся в школу зайчишек зимой?</a:t>
            </a:r>
          </a:p>
          <a:p>
            <a:r>
              <a:rPr lang="ru-RU" dirty="0" smtClean="0"/>
              <a:t>Трактор медленно ползёт, 20 брёвен он везёт. Сбросив 3 бревна на стройке повезёт тогда он сколько?</a:t>
            </a:r>
            <a:endParaRPr lang="ru-RU" dirty="0"/>
          </a:p>
        </p:txBody>
      </p:sp>
    </p:spTree>
  </p:cSld>
  <p:clrMapOvr>
    <a:masterClrMapping/>
  </p:clrMapOvr>
  <p:transition spd="slow">
    <p:cover dir="r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Конкурс «Отгадай ребус»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 smtClean="0"/>
              <a:t>40 А</a:t>
            </a:r>
          </a:p>
          <a:p>
            <a:endParaRPr lang="ru-RU" dirty="0" smtClean="0"/>
          </a:p>
          <a:p>
            <a:r>
              <a:rPr lang="ru-RU" dirty="0" smtClean="0"/>
              <a:t>100 Л</a:t>
            </a:r>
          </a:p>
          <a:p>
            <a:endParaRPr lang="ru-RU" dirty="0" smtClean="0"/>
          </a:p>
          <a:p>
            <a:r>
              <a:rPr lang="ru-RU" dirty="0" smtClean="0"/>
              <a:t>7 Я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 smtClean="0"/>
              <a:t>ПО 2 Л</a:t>
            </a:r>
          </a:p>
          <a:p>
            <a:endParaRPr lang="ru-RU" dirty="0" smtClean="0"/>
          </a:p>
          <a:p>
            <a:r>
              <a:rPr lang="ru-RU" dirty="0" smtClean="0"/>
              <a:t>С 3 Ж</a:t>
            </a:r>
          </a:p>
          <a:p>
            <a:endParaRPr lang="ru-RU" dirty="0" smtClean="0"/>
          </a:p>
          <a:p>
            <a:r>
              <a:rPr lang="ru-RU" dirty="0" smtClean="0"/>
              <a:t>100 ЯНКА</a:t>
            </a:r>
            <a:endParaRPr lang="ru-RU" dirty="0"/>
          </a:p>
        </p:txBody>
      </p:sp>
    </p:spTree>
  </p:cSld>
  <p:clrMapOvr>
    <a:masterClrMapping/>
  </p:clrMapOvr>
  <p:transition spd="slow">
    <p:cover dir="r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Конкурс «Волшебное слово»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idx="4294967295"/>
          </p:nvPr>
        </p:nvSpPr>
        <p:spPr>
          <a:xfrm>
            <a:off x="0" y="1600200"/>
            <a:ext cx="8229600" cy="4525963"/>
          </a:xfrm>
        </p:spPr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                     </a:t>
            </a:r>
            <a:r>
              <a:rPr lang="ru-RU" sz="4400" dirty="0" smtClean="0"/>
              <a:t>ТРЕУГОЛЬНИК</a:t>
            </a:r>
            <a:endParaRPr lang="ru-RU" sz="4400" dirty="0"/>
          </a:p>
        </p:txBody>
      </p:sp>
    </p:spTree>
  </p:cSld>
  <p:clrMapOvr>
    <a:masterClrMapping/>
  </p:clrMapOvr>
  <p:transition spd="slow">
    <p:cover dir="r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654560"/>
          </a:xfrm>
        </p:spPr>
        <p:txBody>
          <a:bodyPr/>
          <a:lstStyle/>
          <a:p>
            <a:r>
              <a:rPr lang="ru-RU" dirty="0" smtClean="0"/>
              <a:t>Конкурс «Эрудиты, вперёд»</a:t>
            </a:r>
            <a:endParaRPr lang="ru-RU" dirty="0"/>
          </a:p>
        </p:txBody>
      </p:sp>
    </p:spTree>
  </p:cSld>
  <p:clrMapOvr>
    <a:masterClrMapping/>
  </p:clrMapOvr>
  <p:transition spd="slow">
    <p:cover dir="r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Конкурс «Графический диктант»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5 клеток вправо, 1-вниз, 3-влево, 1-вниз, 4 –вправо, 1-вниз, 1-вправо, 1-вниз, 1-влево, 2-вниз, 2-влево, 1-вверх, 1-вправо, 1-вверх, 3-влево, 2-вниз, 2-влево, 1-вверх, 1-вправо, 3-вверх, 1-влево, 2-вверх.</a:t>
            </a:r>
            <a:endParaRPr lang="ru-RU" dirty="0"/>
          </a:p>
        </p:txBody>
      </p:sp>
    </p:spTree>
  </p:cSld>
  <p:clrMapOvr>
    <a:masterClrMapping/>
  </p:clrMapOvr>
  <p:transition spd="slow">
    <p:cover dir="r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Ответ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Не барашек и не кот, </a:t>
            </a:r>
          </a:p>
          <a:p>
            <a:pPr>
              <a:buNone/>
            </a:pPr>
            <a:r>
              <a:rPr lang="ru-RU" dirty="0" smtClean="0"/>
              <a:t>    Носит шубу круглый год!</a:t>
            </a:r>
          </a:p>
          <a:p>
            <a:pPr>
              <a:buNone/>
            </a:pPr>
            <a:r>
              <a:rPr lang="ru-RU" dirty="0" smtClean="0"/>
              <a:t>    </a:t>
            </a:r>
            <a:r>
              <a:rPr lang="ru-RU" dirty="0" err="1" smtClean="0"/>
              <a:t>Голубая</a:t>
            </a:r>
            <a:r>
              <a:rPr lang="ru-RU" dirty="0" smtClean="0"/>
              <a:t>, серая для лета,</a:t>
            </a:r>
          </a:p>
          <a:p>
            <a:pPr>
              <a:buNone/>
            </a:pPr>
            <a:r>
              <a:rPr lang="ru-RU" dirty="0" smtClean="0"/>
              <a:t>    Для зимы другого цвета!</a:t>
            </a:r>
            <a:endParaRPr lang="ru-RU" dirty="0"/>
          </a:p>
        </p:txBody>
      </p:sp>
    </p:spTree>
  </p:cSld>
  <p:clrMapOvr>
    <a:masterClrMapping/>
  </p:clrMapOvr>
  <p:transition spd="slow">
    <p:cover dir="r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66</TotalTime>
  <Words>371</Words>
  <PresentationFormat>Экран (4:3)</PresentationFormat>
  <Paragraphs>80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Апекс</vt:lpstr>
      <vt:lpstr>КЛУБ ВЕСЁЛЫХ И НАХОДЧИВЫХ</vt:lpstr>
      <vt:lpstr>Математика-царица наук.</vt:lpstr>
      <vt:lpstr>«Мыслители»  и «Пятёрочка»</vt:lpstr>
      <vt:lpstr>Конкурс «РАЗМИНКА»</vt:lpstr>
      <vt:lpstr>Конкурс «Отгадай ребус»</vt:lpstr>
      <vt:lpstr>Конкурс «Волшебное слово»</vt:lpstr>
      <vt:lpstr>Конкурс «Эрудиты, вперёд»</vt:lpstr>
      <vt:lpstr>Конкурс «Графический диктант»</vt:lpstr>
      <vt:lpstr>Ответ</vt:lpstr>
      <vt:lpstr>Конкурс «Логические концовки»</vt:lpstr>
      <vt:lpstr>Конкурс «Лишнее число»</vt:lpstr>
      <vt:lpstr>Конкурс «Числа в пословицах»</vt:lpstr>
      <vt:lpstr>Подведение итогов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КЛУБ ВЕСЁЛЫХ И НАХОДЧИВЫХ</dc:title>
  <cp:lastModifiedBy>Admin</cp:lastModifiedBy>
  <cp:revision>8</cp:revision>
  <dcterms:modified xsi:type="dcterms:W3CDTF">2014-02-16T14:52:56Z</dcterms:modified>
</cp:coreProperties>
</file>