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2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702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E93DB-0E0C-4CA7-80CB-65B2FF03929A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3C86-42B0-41D7-908F-A756B8A8B4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E93DB-0E0C-4CA7-80CB-65B2FF03929A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3C86-42B0-41D7-908F-A756B8A8B4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E93DB-0E0C-4CA7-80CB-65B2FF03929A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3C86-42B0-41D7-908F-A756B8A8B4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E93DB-0E0C-4CA7-80CB-65B2FF03929A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3C86-42B0-41D7-908F-A756B8A8B4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E93DB-0E0C-4CA7-80CB-65B2FF03929A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3C86-42B0-41D7-908F-A756B8A8B4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E93DB-0E0C-4CA7-80CB-65B2FF03929A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3C86-42B0-41D7-908F-A756B8A8B4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E93DB-0E0C-4CA7-80CB-65B2FF03929A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3C86-42B0-41D7-908F-A756B8A8B4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E93DB-0E0C-4CA7-80CB-65B2FF03929A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3C86-42B0-41D7-908F-A756B8A8B4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E93DB-0E0C-4CA7-80CB-65B2FF03929A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3C86-42B0-41D7-908F-A756B8A8B4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E93DB-0E0C-4CA7-80CB-65B2FF03929A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3C86-42B0-41D7-908F-A756B8A8B4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E93DB-0E0C-4CA7-80CB-65B2FF03929A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3C86-42B0-41D7-908F-A756B8A8B4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E93DB-0E0C-4CA7-80CB-65B2FF03929A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D3C86-42B0-41D7-908F-A756B8A8B4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7.jpeg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9736" y="714356"/>
            <a:ext cx="76445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/>
              <a:t>Уход за комнатными растениями</a:t>
            </a:r>
            <a:endParaRPr lang="ru-RU" sz="4000" b="1" dirty="0"/>
          </a:p>
        </p:txBody>
      </p:sp>
      <p:pic>
        <p:nvPicPr>
          <p:cNvPr id="7" name="Рисунок 6" descr="кактус 5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tretch>
            <a:fillRect/>
          </a:stretch>
        </p:blipFill>
        <p:spPr>
          <a:xfrm>
            <a:off x="2428860" y="4714884"/>
            <a:ext cx="1392125" cy="1714512"/>
          </a:xfrm>
          <a:prstGeom prst="rect">
            <a:avLst/>
          </a:prstGeom>
        </p:spPr>
      </p:pic>
      <p:pic>
        <p:nvPicPr>
          <p:cNvPr id="8" name="Рисунок 7" descr="фиалка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tretch>
            <a:fillRect/>
          </a:stretch>
        </p:blipFill>
        <p:spPr>
          <a:xfrm>
            <a:off x="4906369" y="4714884"/>
            <a:ext cx="2237399" cy="1641538"/>
          </a:xfrm>
          <a:prstGeom prst="rect">
            <a:avLst/>
          </a:prstGeom>
        </p:spPr>
      </p:pic>
      <p:pic>
        <p:nvPicPr>
          <p:cNvPr id="18" name="Рисунок 17" descr="фото.jpg"/>
          <p:cNvPicPr>
            <a:picLocks noChangeAspect="1"/>
          </p:cNvPicPr>
          <p:nvPr/>
        </p:nvPicPr>
        <p:blipFill>
          <a:blip r:embed="rId5" cstate="print">
            <a:lum bright="-20000" contrast="40000"/>
          </a:blip>
          <a:srcRect l="64786" t="6176" r="13893" b="74183"/>
          <a:stretch>
            <a:fillRect/>
          </a:stretch>
        </p:blipFill>
        <p:spPr>
          <a:xfrm>
            <a:off x="1000100" y="1987633"/>
            <a:ext cx="1571636" cy="184898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9" name="Рисунок 18" descr="фото.jpg"/>
          <p:cNvPicPr>
            <a:picLocks noChangeAspect="1"/>
          </p:cNvPicPr>
          <p:nvPr/>
        </p:nvPicPr>
        <p:blipFill>
          <a:blip r:embed="rId5" cstate="print">
            <a:lum bright="-20000" contrast="40000"/>
          </a:blip>
          <a:srcRect l="64786" t="26799" r="13893" b="53559"/>
          <a:stretch>
            <a:fillRect/>
          </a:stretch>
        </p:blipFill>
        <p:spPr>
          <a:xfrm>
            <a:off x="3768322" y="1966620"/>
            <a:ext cx="1607356" cy="189100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20" name="Рисунок 19" descr="фото.jpg"/>
          <p:cNvPicPr>
            <a:picLocks noChangeAspect="1"/>
          </p:cNvPicPr>
          <p:nvPr/>
        </p:nvPicPr>
        <p:blipFill>
          <a:blip r:embed="rId5" cstate="print">
            <a:lum bright="-20000" contrast="40000"/>
          </a:blip>
          <a:srcRect l="64786" t="49387" r="13893" b="29914"/>
          <a:stretch>
            <a:fillRect/>
          </a:stretch>
        </p:blipFill>
        <p:spPr>
          <a:xfrm>
            <a:off x="6643702" y="2000240"/>
            <a:ext cx="1498112" cy="185738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785794"/>
            <a:ext cx="45015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>
                <a:latin typeface="Arial Narrow" pitchFamily="34" charset="0"/>
              </a:rPr>
              <a:t>Каки</a:t>
            </a:r>
            <a:r>
              <a:rPr lang="ru-RU" sz="2000" b="1" dirty="0" err="1" smtClean="0">
                <a:latin typeface="Lucida Sans Unicode"/>
                <a:cs typeface="Lucida Sans Unicode"/>
              </a:rPr>
              <a:t>́</a:t>
            </a:r>
            <a:r>
              <a:rPr lang="ru-RU" sz="2000" b="1" dirty="0" err="1" smtClean="0">
                <a:latin typeface="Arial Narrow" pitchFamily="34" charset="0"/>
              </a:rPr>
              <a:t>е</a:t>
            </a:r>
            <a:r>
              <a:rPr lang="ru-RU" sz="2000" b="1" dirty="0" smtClean="0">
                <a:latin typeface="Arial Narrow" pitchFamily="34" charset="0"/>
              </a:rPr>
              <a:t> </a:t>
            </a:r>
            <a:r>
              <a:rPr lang="ru-RU" sz="2000" b="1" dirty="0" err="1" smtClean="0">
                <a:latin typeface="Arial Narrow" pitchFamily="34" charset="0"/>
              </a:rPr>
              <a:t>расте</a:t>
            </a:r>
            <a:r>
              <a:rPr lang="ru-RU" sz="2000" b="1" dirty="0" err="1" smtClean="0">
                <a:latin typeface="Lucida Sans Unicode"/>
                <a:cs typeface="Lucida Sans Unicode"/>
              </a:rPr>
              <a:t>́</a:t>
            </a:r>
            <a:r>
              <a:rPr lang="ru-RU" sz="2000" b="1" dirty="0" err="1" smtClean="0">
                <a:latin typeface="Arial Narrow" pitchFamily="34" charset="0"/>
              </a:rPr>
              <a:t>ния</a:t>
            </a:r>
            <a:r>
              <a:rPr lang="ru-RU" sz="2000" b="1" dirty="0" smtClean="0">
                <a:latin typeface="Arial Narrow" pitchFamily="34" charset="0"/>
              </a:rPr>
              <a:t> </a:t>
            </a:r>
            <a:r>
              <a:rPr lang="ru-RU" sz="2000" b="1" dirty="0" err="1" smtClean="0">
                <a:latin typeface="Arial Narrow" pitchFamily="34" charset="0"/>
              </a:rPr>
              <a:t>называ</a:t>
            </a:r>
            <a:r>
              <a:rPr lang="ru-RU" sz="2000" b="1" dirty="0" err="1" smtClean="0">
                <a:latin typeface="Lucida Sans Unicode"/>
                <a:cs typeface="Lucida Sans Unicode"/>
              </a:rPr>
              <a:t>́</a:t>
            </a:r>
            <a:r>
              <a:rPr lang="ru-RU" sz="2000" b="1" dirty="0" err="1" smtClean="0">
                <a:latin typeface="Arial Narrow" pitchFamily="34" charset="0"/>
              </a:rPr>
              <a:t>ют</a:t>
            </a:r>
            <a:r>
              <a:rPr lang="ru-RU" sz="2000" b="1" dirty="0" smtClean="0">
                <a:latin typeface="Arial Narrow" pitchFamily="34" charset="0"/>
              </a:rPr>
              <a:t>  </a:t>
            </a:r>
            <a:r>
              <a:rPr lang="ru-RU" sz="2000" b="1" dirty="0" err="1" smtClean="0">
                <a:latin typeface="Arial Narrow" pitchFamily="34" charset="0"/>
              </a:rPr>
              <a:t>ко</a:t>
            </a:r>
            <a:r>
              <a:rPr lang="ru-RU" sz="2000" b="1" dirty="0" err="1" smtClean="0">
                <a:latin typeface="Lucida Sans Unicode"/>
                <a:cs typeface="Lucida Sans Unicode"/>
              </a:rPr>
              <a:t>́</a:t>
            </a:r>
            <a:r>
              <a:rPr lang="ru-RU" sz="2000" b="1" dirty="0" err="1" smtClean="0">
                <a:latin typeface="Arial Narrow" pitchFamily="34" charset="0"/>
              </a:rPr>
              <a:t>мнатными</a:t>
            </a:r>
            <a:r>
              <a:rPr lang="ru-RU" sz="2000" b="1" dirty="0" smtClean="0">
                <a:latin typeface="Arial Narrow" pitchFamily="34" charset="0"/>
              </a:rPr>
              <a:t>?</a:t>
            </a:r>
            <a:endParaRPr lang="ru-RU" sz="2000" b="1" dirty="0"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91862" y="142852"/>
            <a:ext cx="61602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Уход за комнатными растениями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1171502"/>
            <a:ext cx="43011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Arial Narrow" pitchFamily="34" charset="0"/>
              </a:rPr>
              <a:t>–  </a:t>
            </a:r>
            <a:r>
              <a:rPr lang="ru-RU" sz="2000" b="1" dirty="0" err="1" smtClean="0">
                <a:latin typeface="Arial Narrow" pitchFamily="34" charset="0"/>
              </a:rPr>
              <a:t>Расте</a:t>
            </a:r>
            <a:r>
              <a:rPr lang="ru-RU" sz="2000" b="1" dirty="0" err="1" smtClean="0">
                <a:latin typeface="Lucida Sans Unicode"/>
                <a:cs typeface="Lucida Sans Unicode"/>
              </a:rPr>
              <a:t>́</a:t>
            </a:r>
            <a:r>
              <a:rPr lang="ru-RU" sz="2000" b="1" dirty="0" err="1" smtClean="0">
                <a:latin typeface="Arial Narrow" pitchFamily="34" charset="0"/>
              </a:rPr>
              <a:t>ния</a:t>
            </a:r>
            <a:r>
              <a:rPr lang="ru-RU" sz="2000" b="1" dirty="0" smtClean="0">
                <a:latin typeface="Arial Narrow" pitchFamily="34" charset="0"/>
              </a:rPr>
              <a:t>, </a:t>
            </a:r>
            <a:r>
              <a:rPr lang="ru-RU" sz="2000" b="1" dirty="0" err="1" smtClean="0">
                <a:latin typeface="Arial Narrow" pitchFamily="34" charset="0"/>
              </a:rPr>
              <a:t>кото</a:t>
            </a:r>
            <a:r>
              <a:rPr lang="ru-RU" sz="2000" b="1" dirty="0" err="1" smtClean="0">
                <a:latin typeface="Lucida Sans Unicode"/>
                <a:cs typeface="Lucida Sans Unicode"/>
              </a:rPr>
              <a:t>́</a:t>
            </a:r>
            <a:r>
              <a:rPr lang="ru-RU" sz="2000" b="1" dirty="0" err="1" smtClean="0">
                <a:latin typeface="Arial Narrow" pitchFamily="34" charset="0"/>
              </a:rPr>
              <a:t>рые</a:t>
            </a:r>
            <a:r>
              <a:rPr lang="ru-RU" sz="2000" b="1" dirty="0" smtClean="0">
                <a:latin typeface="Arial Narrow" pitchFamily="34" charset="0"/>
              </a:rPr>
              <a:t> </a:t>
            </a:r>
            <a:r>
              <a:rPr lang="ru-RU" sz="2000" b="1" dirty="0" err="1" smtClean="0">
                <a:latin typeface="Arial Narrow" pitchFamily="34" charset="0"/>
              </a:rPr>
              <a:t>расту</a:t>
            </a:r>
            <a:r>
              <a:rPr lang="ru-RU" sz="2000" b="1" dirty="0" err="1" smtClean="0">
                <a:latin typeface="Lucida Sans Unicode"/>
                <a:cs typeface="Lucida Sans Unicode"/>
              </a:rPr>
              <a:t>́</a:t>
            </a:r>
            <a:r>
              <a:rPr lang="ru-RU" sz="2000" b="1" dirty="0" err="1" smtClean="0">
                <a:latin typeface="Arial Narrow" pitchFamily="34" charset="0"/>
              </a:rPr>
              <a:t>т</a:t>
            </a:r>
            <a:r>
              <a:rPr lang="ru-RU" sz="2000" b="1" dirty="0" smtClean="0">
                <a:latin typeface="Arial Narrow" pitchFamily="34" charset="0"/>
              </a:rPr>
              <a:t> </a:t>
            </a:r>
            <a:r>
              <a:rPr lang="ru-RU" sz="2000" b="1" dirty="0" smtClean="0">
                <a:latin typeface="Arial Narrow" pitchFamily="34" charset="0"/>
              </a:rPr>
              <a:t>в </a:t>
            </a:r>
            <a:r>
              <a:rPr lang="ru-RU" sz="2000" b="1" dirty="0" err="1" smtClean="0">
                <a:latin typeface="Arial Narrow" pitchFamily="34" charset="0"/>
              </a:rPr>
              <a:t>ко</a:t>
            </a:r>
            <a:r>
              <a:rPr lang="ru-RU" sz="2000" b="1" dirty="0" err="1" smtClean="0">
                <a:latin typeface="Lucida Sans Unicode"/>
                <a:cs typeface="Lucida Sans Unicode"/>
              </a:rPr>
              <a:t>́</a:t>
            </a:r>
            <a:r>
              <a:rPr lang="ru-RU" sz="2000" b="1" dirty="0" err="1" smtClean="0">
                <a:latin typeface="Arial Narrow" pitchFamily="34" charset="0"/>
              </a:rPr>
              <a:t>мнате</a:t>
            </a:r>
            <a:r>
              <a:rPr lang="ru-RU" sz="2000" b="1" dirty="0" smtClean="0">
                <a:latin typeface="Arial Narrow" pitchFamily="34" charset="0"/>
              </a:rPr>
              <a:t>.</a:t>
            </a:r>
            <a:endParaRPr lang="ru-RU" sz="2000" b="1" dirty="0"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1600130"/>
            <a:ext cx="1016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u="sng" dirty="0" smtClean="0">
                <a:latin typeface="Arial Narrow" pitchFamily="34" charset="0"/>
              </a:rPr>
              <a:t>Назови:</a:t>
            </a:r>
            <a:endParaRPr lang="ru-RU" sz="2000" b="1" u="sng" dirty="0">
              <a:latin typeface="Arial Narrow" pitchFamily="34" charset="0"/>
            </a:endParaRPr>
          </a:p>
        </p:txBody>
      </p:sp>
      <p:pic>
        <p:nvPicPr>
          <p:cNvPr id="6" name="Рисунок 5" descr="герань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20198" y="2373021"/>
            <a:ext cx="1603274" cy="2198987"/>
          </a:xfrm>
          <a:prstGeom prst="rect">
            <a:avLst/>
          </a:prstGeom>
        </p:spPr>
      </p:pic>
      <p:pic>
        <p:nvPicPr>
          <p:cNvPr id="7" name="Рисунок 6" descr="кактус 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tretch>
            <a:fillRect/>
          </a:stretch>
        </p:blipFill>
        <p:spPr>
          <a:xfrm>
            <a:off x="608107" y="2928934"/>
            <a:ext cx="1392125" cy="1714512"/>
          </a:xfrm>
          <a:prstGeom prst="rect">
            <a:avLst/>
          </a:prstGeom>
        </p:spPr>
      </p:pic>
      <p:pic>
        <p:nvPicPr>
          <p:cNvPr id="8" name="Рисунок 7" descr="фиалка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tretch>
            <a:fillRect/>
          </a:stretch>
        </p:blipFill>
        <p:spPr>
          <a:xfrm>
            <a:off x="4526492" y="2999624"/>
            <a:ext cx="2045772" cy="15009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93421" y="4743402"/>
            <a:ext cx="849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err="1" smtClean="0">
                <a:latin typeface="Arial Narrow" pitchFamily="34" charset="0"/>
              </a:rPr>
              <a:t>ка</a:t>
            </a:r>
            <a:r>
              <a:rPr lang="ru-RU" sz="2000" b="1" dirty="0" err="1" smtClean="0">
                <a:latin typeface="Lucida Sans Unicode"/>
                <a:cs typeface="Lucida Sans Unicode"/>
              </a:rPr>
              <a:t>́</a:t>
            </a:r>
            <a:r>
              <a:rPr lang="ru-RU" sz="2000" b="1" dirty="0" err="1" smtClean="0">
                <a:latin typeface="Arial Narrow" pitchFamily="34" charset="0"/>
              </a:rPr>
              <a:t>ктус</a:t>
            </a:r>
            <a:endParaRPr lang="ru-RU" sz="2000" b="1" dirty="0"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21842" y="4743402"/>
            <a:ext cx="891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err="1" smtClean="0">
                <a:latin typeface="Arial Narrow" pitchFamily="34" charset="0"/>
              </a:rPr>
              <a:t>гера</a:t>
            </a:r>
            <a:r>
              <a:rPr lang="ru-RU" sz="2000" b="1" dirty="0" err="1" smtClean="0">
                <a:latin typeface="Lucida Sans Unicode"/>
                <a:cs typeface="Lucida Sans Unicode"/>
              </a:rPr>
              <a:t>́</a:t>
            </a:r>
            <a:r>
              <a:rPr lang="ru-RU" sz="2000" b="1" dirty="0" err="1" smtClean="0">
                <a:latin typeface="Arial Narrow" pitchFamily="34" charset="0"/>
              </a:rPr>
              <a:t>нь</a:t>
            </a:r>
            <a:endParaRPr lang="ru-RU" sz="2000" b="1" dirty="0"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18657" y="4743402"/>
            <a:ext cx="9717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err="1" smtClean="0">
                <a:latin typeface="Arial Narrow" pitchFamily="34" charset="0"/>
              </a:rPr>
              <a:t>фиа</a:t>
            </a:r>
            <a:r>
              <a:rPr lang="ru-RU" sz="2000" b="1" dirty="0" err="1" smtClean="0">
                <a:latin typeface="Lucida Sans Unicode"/>
                <a:cs typeface="Lucida Sans Unicode"/>
              </a:rPr>
              <a:t>́</a:t>
            </a:r>
            <a:r>
              <a:rPr lang="ru-RU" sz="2000" b="1" dirty="0" err="1" smtClean="0">
                <a:latin typeface="Arial Narrow" pitchFamily="34" charset="0"/>
              </a:rPr>
              <a:t>лка</a:t>
            </a:r>
            <a:endParaRPr lang="ru-RU" sz="2000" b="1" dirty="0">
              <a:latin typeface="Arial Narrow" pitchFamily="34" charset="0"/>
            </a:endParaRPr>
          </a:p>
        </p:txBody>
      </p:sp>
      <p:pic>
        <p:nvPicPr>
          <p:cNvPr id="13" name="Рисунок 12" descr="фиалка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11108" t="8515" r="8671" b="17153"/>
          <a:stretch>
            <a:fillRect/>
          </a:stretch>
        </p:blipFill>
        <p:spPr>
          <a:xfrm>
            <a:off x="6786578" y="2285992"/>
            <a:ext cx="2085440" cy="235745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990043" y="4743402"/>
            <a:ext cx="16305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err="1" smtClean="0">
                <a:latin typeface="Arial Narrow" pitchFamily="34" charset="0"/>
              </a:rPr>
              <a:t>традеска</a:t>
            </a:r>
            <a:r>
              <a:rPr lang="ru-RU" sz="2000" b="1" dirty="0" err="1" smtClean="0">
                <a:latin typeface="Lucida Sans Unicode"/>
                <a:cs typeface="Lucida Sans Unicode"/>
              </a:rPr>
              <a:t>́</a:t>
            </a:r>
            <a:r>
              <a:rPr lang="ru-RU" sz="2000" b="1" dirty="0" err="1" smtClean="0">
                <a:latin typeface="Arial Narrow" pitchFamily="34" charset="0"/>
              </a:rPr>
              <a:t>нция</a:t>
            </a:r>
            <a:endParaRPr lang="ru-RU" sz="2000" b="1" dirty="0">
              <a:latin typeface="Arial Narrow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5566" y="5457782"/>
            <a:ext cx="38635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err="1" smtClean="0">
                <a:latin typeface="Arial Narrow" pitchFamily="34" charset="0"/>
              </a:rPr>
              <a:t>Каки</a:t>
            </a:r>
            <a:r>
              <a:rPr lang="ru-RU" sz="2000" b="1" dirty="0" err="1" smtClean="0">
                <a:latin typeface="Lucida Sans Unicode"/>
                <a:cs typeface="Lucida Sans Unicode"/>
              </a:rPr>
              <a:t>́</a:t>
            </a:r>
            <a:r>
              <a:rPr lang="ru-RU" sz="2000" b="1" dirty="0" err="1" smtClean="0">
                <a:latin typeface="Arial Narrow" pitchFamily="34" charset="0"/>
              </a:rPr>
              <a:t>е</a:t>
            </a:r>
            <a:r>
              <a:rPr lang="ru-RU" sz="2000" b="1" dirty="0" smtClean="0">
                <a:latin typeface="Arial Narrow" pitchFamily="34" charset="0"/>
              </a:rPr>
              <a:t> цветы</a:t>
            </a:r>
            <a:r>
              <a:rPr lang="ru-RU" sz="2000" b="1" dirty="0" smtClean="0">
                <a:latin typeface="Lucida Sans Unicode"/>
                <a:cs typeface="Lucida Sans Unicode"/>
              </a:rPr>
              <a:t>́</a:t>
            </a:r>
            <a:r>
              <a:rPr lang="ru-RU" sz="2000" b="1" dirty="0" smtClean="0">
                <a:latin typeface="Arial Narrow" pitchFamily="34" charset="0"/>
              </a:rPr>
              <a:t> есть в </a:t>
            </a:r>
            <a:r>
              <a:rPr lang="ru-RU" sz="2000" b="1" dirty="0" err="1" smtClean="0">
                <a:latin typeface="Arial Narrow" pitchFamily="34" charset="0"/>
              </a:rPr>
              <a:t>ва</a:t>
            </a:r>
            <a:r>
              <a:rPr lang="ru-RU" sz="2000" b="1" dirty="0" err="1" smtClean="0">
                <a:latin typeface="Lucida Sans Unicode"/>
                <a:cs typeface="Lucida Sans Unicode"/>
              </a:rPr>
              <a:t>́</a:t>
            </a:r>
            <a:r>
              <a:rPr lang="ru-RU" sz="2000" b="1" dirty="0" err="1" smtClean="0">
                <a:latin typeface="Arial Narrow" pitchFamily="34" charset="0"/>
              </a:rPr>
              <a:t>шем</a:t>
            </a:r>
            <a:r>
              <a:rPr lang="ru-RU" sz="2000" b="1" dirty="0" smtClean="0">
                <a:latin typeface="Arial Narrow" pitchFamily="34" charset="0"/>
              </a:rPr>
              <a:t> </a:t>
            </a:r>
            <a:r>
              <a:rPr lang="ru-RU" sz="2000" b="1" dirty="0" err="1" smtClean="0">
                <a:latin typeface="Arial Narrow" pitchFamily="34" charset="0"/>
              </a:rPr>
              <a:t>кла</a:t>
            </a:r>
            <a:r>
              <a:rPr lang="ru-RU" sz="2000" b="1" dirty="0" err="1" smtClean="0">
                <a:latin typeface="Lucida Sans Unicode"/>
                <a:cs typeface="Lucida Sans Unicode"/>
              </a:rPr>
              <a:t>́</a:t>
            </a:r>
            <a:r>
              <a:rPr lang="ru-RU" sz="2000" b="1" dirty="0" err="1" smtClean="0">
                <a:latin typeface="Arial Narrow" pitchFamily="34" charset="0"/>
              </a:rPr>
              <a:t>ссе</a:t>
            </a:r>
            <a:r>
              <a:rPr lang="ru-RU" sz="2000" b="1" dirty="0" smtClean="0">
                <a:latin typeface="Arial Narrow" pitchFamily="34" charset="0"/>
              </a:rPr>
              <a:t>?</a:t>
            </a:r>
            <a:endParaRPr lang="ru-RU" sz="2000" b="1" dirty="0">
              <a:latin typeface="Arial Narrow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1472" y="5886410"/>
            <a:ext cx="54152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Arial Narrow" pitchFamily="34" charset="0"/>
              </a:rPr>
              <a:t>–  В </a:t>
            </a:r>
            <a:r>
              <a:rPr lang="ru-RU" sz="2000" b="1" dirty="0" err="1" smtClean="0">
                <a:latin typeface="Arial Narrow" pitchFamily="34" charset="0"/>
              </a:rPr>
              <a:t>на</a:t>
            </a:r>
            <a:r>
              <a:rPr lang="ru-RU" sz="2000" b="1" dirty="0" err="1" smtClean="0">
                <a:latin typeface="Lucida Sans Unicode"/>
                <a:cs typeface="Lucida Sans Unicode"/>
              </a:rPr>
              <a:t>́</a:t>
            </a:r>
            <a:r>
              <a:rPr lang="ru-RU" sz="2000" b="1" dirty="0" err="1" smtClean="0">
                <a:latin typeface="Arial Narrow" pitchFamily="34" charset="0"/>
              </a:rPr>
              <a:t>шем</a:t>
            </a:r>
            <a:r>
              <a:rPr lang="ru-RU" sz="2000" b="1" dirty="0" smtClean="0">
                <a:latin typeface="Arial Narrow" pitchFamily="34" charset="0"/>
              </a:rPr>
              <a:t> </a:t>
            </a:r>
            <a:r>
              <a:rPr lang="ru-RU" sz="2000" b="1" dirty="0" err="1" smtClean="0">
                <a:latin typeface="Arial Narrow" pitchFamily="34" charset="0"/>
              </a:rPr>
              <a:t>кла</a:t>
            </a:r>
            <a:r>
              <a:rPr lang="ru-RU" sz="2000" b="1" dirty="0" err="1" smtClean="0">
                <a:latin typeface="Lucida Sans Unicode"/>
                <a:cs typeface="Lucida Sans Unicode"/>
              </a:rPr>
              <a:t>́</a:t>
            </a:r>
            <a:r>
              <a:rPr lang="ru-RU" sz="2000" b="1" dirty="0" err="1" smtClean="0">
                <a:latin typeface="Arial Narrow" pitchFamily="34" charset="0"/>
              </a:rPr>
              <a:t>ссе</a:t>
            </a:r>
            <a:r>
              <a:rPr lang="ru-RU" sz="2000" b="1" dirty="0" smtClean="0">
                <a:latin typeface="Arial Narrow" pitchFamily="34" charset="0"/>
              </a:rPr>
              <a:t> есть </a:t>
            </a:r>
            <a:r>
              <a:rPr lang="ru-RU" sz="2000" b="1" dirty="0" err="1" smtClean="0">
                <a:latin typeface="Arial Narrow" pitchFamily="34" charset="0"/>
              </a:rPr>
              <a:t>традеска</a:t>
            </a:r>
            <a:r>
              <a:rPr lang="ru-RU" sz="2000" b="1" dirty="0" err="1" smtClean="0">
                <a:latin typeface="Lucida Sans Unicode"/>
                <a:cs typeface="Lucida Sans Unicode"/>
              </a:rPr>
              <a:t>́</a:t>
            </a:r>
            <a:r>
              <a:rPr lang="ru-RU" sz="2000" b="1" dirty="0" err="1" smtClean="0">
                <a:latin typeface="Arial Narrow" pitchFamily="34" charset="0"/>
              </a:rPr>
              <a:t>нция</a:t>
            </a:r>
            <a:r>
              <a:rPr lang="ru-RU" sz="2000" b="1" dirty="0" smtClean="0">
                <a:latin typeface="Arial Narrow" pitchFamily="34" charset="0"/>
              </a:rPr>
              <a:t>, </a:t>
            </a:r>
            <a:r>
              <a:rPr lang="ru-RU" sz="2000" b="1" dirty="0" err="1" smtClean="0">
                <a:latin typeface="Arial Narrow" pitchFamily="34" charset="0"/>
              </a:rPr>
              <a:t>ка</a:t>
            </a:r>
            <a:r>
              <a:rPr lang="ru-RU" sz="2000" b="1" dirty="0" err="1" smtClean="0">
                <a:latin typeface="Lucida Sans Unicode"/>
                <a:cs typeface="Lucida Sans Unicode"/>
              </a:rPr>
              <a:t>́</a:t>
            </a:r>
            <a:r>
              <a:rPr lang="ru-RU" sz="2000" b="1" dirty="0" err="1" smtClean="0">
                <a:latin typeface="Arial Narrow" pitchFamily="34" charset="0"/>
              </a:rPr>
              <a:t>ктус</a:t>
            </a:r>
            <a:r>
              <a:rPr lang="ru-RU" sz="2000" b="1" dirty="0" smtClean="0">
                <a:latin typeface="Arial Narrow" pitchFamily="34" charset="0"/>
              </a:rPr>
              <a:t>, … . </a:t>
            </a:r>
            <a:endParaRPr lang="ru-RU" sz="20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886014"/>
            <a:ext cx="23791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Arial Narrow" pitchFamily="34" charset="0"/>
              </a:rPr>
              <a:t>Что </a:t>
            </a:r>
            <a:r>
              <a:rPr lang="ru-RU" sz="2000" b="1" dirty="0" err="1" smtClean="0">
                <a:latin typeface="Arial Narrow" pitchFamily="34" charset="0"/>
              </a:rPr>
              <a:t>де</a:t>
            </a:r>
            <a:r>
              <a:rPr lang="ru-RU" sz="2000" b="1" dirty="0" err="1" smtClean="0">
                <a:latin typeface="Lucida Sans Unicode"/>
                <a:cs typeface="Lucida Sans Unicode"/>
              </a:rPr>
              <a:t>́</a:t>
            </a:r>
            <a:r>
              <a:rPr lang="ru-RU" sz="2000" b="1" dirty="0" err="1" smtClean="0">
                <a:latin typeface="Arial Narrow" pitchFamily="34" charset="0"/>
              </a:rPr>
              <a:t>лает</a:t>
            </a:r>
            <a:r>
              <a:rPr lang="ru-RU" sz="2000" b="1" dirty="0" smtClean="0">
                <a:latin typeface="Arial Narrow" pitchFamily="34" charset="0"/>
              </a:rPr>
              <a:t> </a:t>
            </a:r>
            <a:r>
              <a:rPr lang="ru-RU" sz="2000" b="1" dirty="0" err="1" smtClean="0">
                <a:latin typeface="Arial Narrow" pitchFamily="34" charset="0"/>
              </a:rPr>
              <a:t>де</a:t>
            </a:r>
            <a:r>
              <a:rPr lang="ru-RU" sz="2000" b="1" dirty="0" err="1" smtClean="0">
                <a:latin typeface="Lucida Sans Unicode"/>
                <a:cs typeface="Lucida Sans Unicode"/>
              </a:rPr>
              <a:t>́</a:t>
            </a:r>
            <a:r>
              <a:rPr lang="ru-RU" sz="2000" b="1" dirty="0" err="1" smtClean="0">
                <a:latin typeface="Arial Narrow" pitchFamily="34" charset="0"/>
              </a:rPr>
              <a:t>вочка</a:t>
            </a:r>
            <a:r>
              <a:rPr lang="ru-RU" sz="2000" b="1" dirty="0" smtClean="0">
                <a:latin typeface="Arial Narrow" pitchFamily="34" charset="0"/>
              </a:rPr>
              <a:t>?</a:t>
            </a:r>
            <a:endParaRPr lang="ru-RU" sz="2000" b="1" dirty="0"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742874"/>
            <a:ext cx="27831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Arial Narrow" pitchFamily="34" charset="0"/>
              </a:rPr>
              <a:t>–  Цветы</a:t>
            </a:r>
            <a:r>
              <a:rPr lang="ru-RU" sz="2000" b="1" dirty="0" smtClean="0">
                <a:latin typeface="Lucida Sans Unicode"/>
                <a:cs typeface="Lucida Sans Unicode"/>
              </a:rPr>
              <a:t>́</a:t>
            </a:r>
            <a:r>
              <a:rPr lang="ru-RU" sz="2000" b="1" dirty="0" smtClean="0">
                <a:latin typeface="Arial Narrow" pitchFamily="34" charset="0"/>
              </a:rPr>
              <a:t> </a:t>
            </a:r>
            <a:r>
              <a:rPr lang="ru-RU" sz="2000" b="1" dirty="0" err="1" smtClean="0">
                <a:latin typeface="Arial Narrow" pitchFamily="34" charset="0"/>
              </a:rPr>
              <a:t>на</a:t>
            </a:r>
            <a:r>
              <a:rPr lang="ru-RU" sz="2000" b="1" dirty="0" err="1" smtClean="0">
                <a:latin typeface="Lucida Sans Unicode"/>
                <a:cs typeface="Lucida Sans Unicode"/>
              </a:rPr>
              <a:t>́</a:t>
            </a:r>
            <a:r>
              <a:rPr lang="ru-RU" sz="2000" b="1" dirty="0" err="1" smtClean="0">
                <a:latin typeface="Arial Narrow" pitchFamily="34" charset="0"/>
              </a:rPr>
              <a:t>до</a:t>
            </a:r>
            <a:r>
              <a:rPr lang="ru-RU" sz="2000" b="1" dirty="0" smtClean="0">
                <a:latin typeface="Arial Narrow" pitchFamily="34" charset="0"/>
              </a:rPr>
              <a:t> </a:t>
            </a:r>
            <a:r>
              <a:rPr lang="ru-RU" sz="2000" b="1" dirty="0" err="1" smtClean="0">
                <a:latin typeface="Arial Narrow" pitchFamily="34" charset="0"/>
              </a:rPr>
              <a:t>полива</a:t>
            </a:r>
            <a:r>
              <a:rPr lang="ru-RU" sz="2000" b="1" dirty="0" err="1" smtClean="0">
                <a:latin typeface="Lucida Sans Unicode"/>
                <a:cs typeface="Lucida Sans Unicode"/>
              </a:rPr>
              <a:t>́</a:t>
            </a:r>
            <a:r>
              <a:rPr lang="ru-RU" sz="2000" b="1" dirty="0" err="1" smtClean="0">
                <a:latin typeface="Arial Narrow" pitchFamily="34" charset="0"/>
              </a:rPr>
              <a:t>ть</a:t>
            </a:r>
            <a:r>
              <a:rPr lang="ru-RU" sz="2000" b="1" dirty="0" smtClean="0">
                <a:latin typeface="Arial Narrow" pitchFamily="34" charset="0"/>
              </a:rPr>
              <a:t>,</a:t>
            </a:r>
            <a:endParaRPr lang="ru-RU" sz="2000" b="1" dirty="0"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6182" y="2886014"/>
            <a:ext cx="1154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u="sng" dirty="0" smtClean="0">
                <a:latin typeface="Arial Narrow" pitchFamily="34" charset="0"/>
              </a:rPr>
              <a:t>Повтори</a:t>
            </a:r>
            <a:r>
              <a:rPr lang="ru-RU" sz="2000" b="1" u="sng" dirty="0" smtClean="0">
                <a:latin typeface="Lucida Sans Unicode"/>
                <a:cs typeface="Lucida Sans Unicode"/>
              </a:rPr>
              <a:t>́</a:t>
            </a:r>
            <a:r>
              <a:rPr lang="ru-RU" sz="2000" b="1" u="sng" dirty="0" smtClean="0">
                <a:latin typeface="Arial Narrow" pitchFamily="34" charset="0"/>
              </a:rPr>
              <a:t>:</a:t>
            </a:r>
            <a:endParaRPr lang="ru-RU" sz="2000" b="1" u="sng" dirty="0">
              <a:latin typeface="Arial Narrow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2677" y="5786454"/>
            <a:ext cx="4038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atin typeface="Arial Narrow" pitchFamily="34" charset="0"/>
              </a:rPr>
              <a:t>У тебя</a:t>
            </a:r>
            <a:r>
              <a:rPr lang="ru-RU" sz="2000" b="1" dirty="0" smtClean="0">
                <a:latin typeface="Lucida Sans Unicode"/>
                <a:cs typeface="Lucida Sans Unicode"/>
              </a:rPr>
              <a:t>́</a:t>
            </a:r>
            <a:r>
              <a:rPr lang="ru-RU" sz="2000" b="1" dirty="0" smtClean="0">
                <a:latin typeface="Arial Narrow" pitchFamily="34" charset="0"/>
              </a:rPr>
              <a:t> </a:t>
            </a:r>
            <a:r>
              <a:rPr lang="ru-RU" sz="2000" b="1" dirty="0" err="1" smtClean="0">
                <a:latin typeface="Arial Narrow" pitchFamily="34" charset="0"/>
              </a:rPr>
              <a:t>до</a:t>
            </a:r>
            <a:r>
              <a:rPr lang="ru-RU" sz="2000" b="1" dirty="0" err="1" smtClean="0">
                <a:latin typeface="Lucida Sans Unicode"/>
                <a:cs typeface="Lucida Sans Unicode"/>
              </a:rPr>
              <a:t>́</a:t>
            </a:r>
            <a:r>
              <a:rPr lang="ru-RU" sz="2000" b="1" dirty="0" err="1" smtClean="0">
                <a:latin typeface="Arial Narrow" pitchFamily="34" charset="0"/>
              </a:rPr>
              <a:t>ма</a:t>
            </a:r>
            <a:r>
              <a:rPr lang="ru-RU" sz="2000" b="1" dirty="0" smtClean="0">
                <a:latin typeface="Arial Narrow" pitchFamily="34" charset="0"/>
              </a:rPr>
              <a:t> есть </a:t>
            </a:r>
            <a:r>
              <a:rPr lang="ru-RU" sz="2000" b="1" dirty="0" err="1" smtClean="0">
                <a:latin typeface="Arial Narrow" pitchFamily="34" charset="0"/>
              </a:rPr>
              <a:t>ко</a:t>
            </a:r>
            <a:r>
              <a:rPr lang="ru-RU" sz="2000" b="1" dirty="0" err="1" smtClean="0">
                <a:latin typeface="Lucida Sans Unicode"/>
                <a:cs typeface="Lucida Sans Unicode"/>
              </a:rPr>
              <a:t>́</a:t>
            </a:r>
            <a:r>
              <a:rPr lang="ru-RU" sz="2000" b="1" dirty="0" err="1" smtClean="0">
                <a:latin typeface="Arial Narrow" pitchFamily="34" charset="0"/>
              </a:rPr>
              <a:t>мнатные</a:t>
            </a:r>
            <a:r>
              <a:rPr lang="ru-RU" sz="2000" b="1" dirty="0" smtClean="0">
                <a:latin typeface="Arial Narrow" pitchFamily="34" charset="0"/>
              </a:rPr>
              <a:t> цветы</a:t>
            </a:r>
            <a:r>
              <a:rPr lang="ru-RU" sz="2000" b="1" dirty="0" smtClean="0">
                <a:latin typeface="Lucida Sans Unicode"/>
                <a:cs typeface="Lucida Sans Unicode"/>
              </a:rPr>
              <a:t>́</a:t>
            </a:r>
            <a:r>
              <a:rPr lang="ru-RU" sz="2000" b="1" dirty="0" smtClean="0">
                <a:latin typeface="Arial Narrow" pitchFamily="34" charset="0"/>
              </a:rPr>
              <a:t>?</a:t>
            </a:r>
            <a:endParaRPr lang="ru-RU" sz="2000" b="1" dirty="0">
              <a:latin typeface="Arial Narrow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4057" y="5314906"/>
            <a:ext cx="31566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Arial Narrow" pitchFamily="34" charset="0"/>
              </a:rPr>
              <a:t>–  </a:t>
            </a:r>
            <a:r>
              <a:rPr lang="ru-RU" sz="2000" b="1" dirty="0" err="1" smtClean="0">
                <a:latin typeface="Arial Narrow" pitchFamily="34" charset="0"/>
              </a:rPr>
              <a:t>Де</a:t>
            </a:r>
            <a:r>
              <a:rPr lang="ru-RU" sz="2000" b="1" dirty="0" err="1" smtClean="0">
                <a:latin typeface="Lucida Sans Unicode"/>
                <a:cs typeface="Lucida Sans Unicode"/>
              </a:rPr>
              <a:t>́</a:t>
            </a:r>
            <a:r>
              <a:rPr lang="ru-RU" sz="2000" b="1" dirty="0" err="1" smtClean="0">
                <a:latin typeface="Arial Narrow" pitchFamily="34" charset="0"/>
              </a:rPr>
              <a:t>вочка</a:t>
            </a:r>
            <a:r>
              <a:rPr lang="ru-RU" sz="2000" b="1" dirty="0" smtClean="0">
                <a:latin typeface="Arial Narrow" pitchFamily="34" charset="0"/>
              </a:rPr>
              <a:t> </a:t>
            </a:r>
            <a:r>
              <a:rPr lang="ru-RU" sz="2000" b="1" dirty="0" err="1" smtClean="0">
                <a:latin typeface="Arial Narrow" pitchFamily="34" charset="0"/>
              </a:rPr>
              <a:t>полива</a:t>
            </a:r>
            <a:r>
              <a:rPr lang="ru-RU" sz="2000" b="1" dirty="0" err="1" smtClean="0">
                <a:latin typeface="Lucida Sans Unicode"/>
                <a:cs typeface="Lucida Sans Unicode"/>
              </a:rPr>
              <a:t>́</a:t>
            </a:r>
            <a:r>
              <a:rPr lang="ru-RU" sz="2000" b="1" dirty="0" err="1" smtClean="0">
                <a:latin typeface="Arial Narrow" pitchFamily="34" charset="0"/>
              </a:rPr>
              <a:t>ет</a:t>
            </a:r>
            <a:r>
              <a:rPr lang="ru-RU" sz="2000" b="1" dirty="0" smtClean="0">
                <a:latin typeface="Arial Narrow" pitchFamily="34" charset="0"/>
              </a:rPr>
              <a:t> </a:t>
            </a:r>
            <a:r>
              <a:rPr lang="ru-RU" sz="2000" b="1" dirty="0" err="1" smtClean="0">
                <a:latin typeface="Arial Narrow" pitchFamily="34" charset="0"/>
              </a:rPr>
              <a:t>цвето</a:t>
            </a:r>
            <a:r>
              <a:rPr lang="ru-RU" sz="2000" b="1" dirty="0" err="1" smtClean="0">
                <a:latin typeface="Lucida Sans Unicode"/>
                <a:cs typeface="Lucida Sans Unicode"/>
              </a:rPr>
              <a:t>́</a:t>
            </a:r>
            <a:r>
              <a:rPr lang="ru-RU" sz="2000" b="1" dirty="0" err="1" smtClean="0">
                <a:latin typeface="Arial Narrow" pitchFamily="34" charset="0"/>
              </a:rPr>
              <a:t>к</a:t>
            </a:r>
            <a:r>
              <a:rPr lang="ru-RU" sz="2000" b="1" dirty="0" smtClean="0">
                <a:latin typeface="Arial Narrow" pitchFamily="34" charset="0"/>
              </a:rPr>
              <a:t>.</a:t>
            </a:r>
            <a:endParaRPr lang="ru-RU" sz="2000" b="1" dirty="0">
              <a:latin typeface="Arial Narrow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0346" y="314246"/>
            <a:ext cx="37401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atin typeface="Arial Narrow" pitchFamily="34" charset="0"/>
              </a:rPr>
              <a:t>Как </a:t>
            </a:r>
            <a:r>
              <a:rPr lang="ru-RU" sz="2000" b="1" dirty="0" err="1" smtClean="0">
                <a:latin typeface="Arial Narrow" pitchFamily="34" charset="0"/>
              </a:rPr>
              <a:t>на</a:t>
            </a:r>
            <a:r>
              <a:rPr lang="ru-RU" sz="2000" b="1" dirty="0" err="1" smtClean="0">
                <a:latin typeface="Lucida Sans Unicode"/>
                <a:cs typeface="Lucida Sans Unicode"/>
              </a:rPr>
              <a:t>́</a:t>
            </a:r>
            <a:r>
              <a:rPr lang="ru-RU" sz="2000" b="1" dirty="0" err="1" smtClean="0">
                <a:latin typeface="Arial Narrow" pitchFamily="34" charset="0"/>
              </a:rPr>
              <a:t>до</a:t>
            </a:r>
            <a:r>
              <a:rPr lang="ru-RU" sz="2000" b="1" dirty="0" smtClean="0">
                <a:latin typeface="Arial Narrow" pitchFamily="34" charset="0"/>
              </a:rPr>
              <a:t> </a:t>
            </a:r>
            <a:r>
              <a:rPr lang="ru-RU" sz="2000" b="1" dirty="0" err="1" smtClean="0">
                <a:latin typeface="Arial Narrow" pitchFamily="34" charset="0"/>
              </a:rPr>
              <a:t>уха</a:t>
            </a:r>
            <a:r>
              <a:rPr lang="ru-RU" sz="2000" b="1" dirty="0" err="1" smtClean="0">
                <a:latin typeface="Lucida Sans Unicode"/>
                <a:cs typeface="Lucida Sans Unicode"/>
              </a:rPr>
              <a:t>́</a:t>
            </a:r>
            <a:r>
              <a:rPr lang="ru-RU" sz="2000" b="1" dirty="0" err="1" smtClean="0">
                <a:latin typeface="Arial Narrow" pitchFamily="34" charset="0"/>
              </a:rPr>
              <a:t>живать</a:t>
            </a:r>
            <a:r>
              <a:rPr lang="ru-RU" sz="2000" b="1" dirty="0" smtClean="0">
                <a:latin typeface="Arial Narrow" pitchFamily="34" charset="0"/>
              </a:rPr>
              <a:t> за </a:t>
            </a:r>
            <a:r>
              <a:rPr lang="ru-RU" sz="2000" b="1" dirty="0" err="1" smtClean="0">
                <a:latin typeface="Arial Narrow" pitchFamily="34" charset="0"/>
              </a:rPr>
              <a:t>цвета</a:t>
            </a:r>
            <a:r>
              <a:rPr lang="ru-RU" sz="2000" b="1" dirty="0" err="1" smtClean="0">
                <a:latin typeface="Lucida Sans Unicode"/>
                <a:cs typeface="Lucida Sans Unicode"/>
              </a:rPr>
              <a:t>́</a:t>
            </a:r>
            <a:r>
              <a:rPr lang="ru-RU" sz="2000" b="1" dirty="0" err="1" smtClean="0">
                <a:latin typeface="Arial Narrow" pitchFamily="34" charset="0"/>
              </a:rPr>
              <a:t>ми</a:t>
            </a:r>
            <a:r>
              <a:rPr lang="ru-RU" sz="2000" b="1" dirty="0" smtClean="0">
                <a:latin typeface="Arial Narrow" pitchFamily="34" charset="0"/>
              </a:rPr>
              <a:t>?</a:t>
            </a:r>
            <a:endParaRPr lang="ru-RU" sz="2000" b="1" dirty="0">
              <a:latin typeface="Arial Narrow" pitchFamily="34" charset="0"/>
            </a:endParaRPr>
          </a:p>
        </p:txBody>
      </p:sp>
      <p:pic>
        <p:nvPicPr>
          <p:cNvPr id="22" name="Рисунок 21" descr="фото 181.jpg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rcRect l="4216" t="52500" r="11455"/>
          <a:stretch>
            <a:fillRect/>
          </a:stretch>
        </p:blipFill>
        <p:spPr>
          <a:xfrm>
            <a:off x="3786182" y="1357298"/>
            <a:ext cx="1428760" cy="1357322"/>
          </a:xfrm>
          <a:prstGeom prst="rect">
            <a:avLst/>
          </a:prstGeom>
        </p:spPr>
      </p:pic>
      <p:pic>
        <p:nvPicPr>
          <p:cNvPr id="1026" name="Picture 2" descr="C:\Documents and Settings\Administrator\Рабочий стол\фото 182.jp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t="55000"/>
          <a:stretch>
            <a:fillRect/>
          </a:stretch>
        </p:blipFill>
        <p:spPr bwMode="auto">
          <a:xfrm>
            <a:off x="928662" y="1357298"/>
            <a:ext cx="2032736" cy="1285884"/>
          </a:xfrm>
          <a:prstGeom prst="rect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23" name="Picture 2" descr="C:\Documents and Settings\Administrator\Рабочий стол\фото 182.jp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b="47500"/>
          <a:stretch>
            <a:fillRect/>
          </a:stretch>
        </p:blipFill>
        <p:spPr bwMode="auto">
          <a:xfrm>
            <a:off x="714348" y="3571876"/>
            <a:ext cx="2032736" cy="150019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24" name="TextBox 23"/>
          <p:cNvSpPr txBox="1"/>
          <p:nvPr/>
        </p:nvSpPr>
        <p:spPr>
          <a:xfrm>
            <a:off x="4786314" y="742874"/>
            <a:ext cx="1917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err="1" smtClean="0">
                <a:latin typeface="Arial Narrow" pitchFamily="34" charset="0"/>
              </a:rPr>
              <a:t>рыхли</a:t>
            </a:r>
            <a:r>
              <a:rPr lang="ru-RU" sz="2000" b="1" dirty="0" err="1" smtClean="0">
                <a:latin typeface="Lucida Sans Unicode"/>
                <a:cs typeface="Lucida Sans Unicode"/>
              </a:rPr>
              <a:t>́</a:t>
            </a:r>
            <a:r>
              <a:rPr lang="ru-RU" sz="2000" b="1" dirty="0" err="1" smtClean="0">
                <a:latin typeface="Arial Narrow" pitchFamily="34" charset="0"/>
              </a:rPr>
              <a:t>ть</a:t>
            </a:r>
            <a:r>
              <a:rPr lang="ru-RU" sz="2000" b="1" dirty="0" smtClean="0">
                <a:latin typeface="Arial Narrow" pitchFamily="34" charset="0"/>
              </a:rPr>
              <a:t> </a:t>
            </a:r>
            <a:r>
              <a:rPr lang="ru-RU" sz="2000" b="1" dirty="0" err="1" smtClean="0">
                <a:latin typeface="Arial Narrow" pitchFamily="34" charset="0"/>
              </a:rPr>
              <a:t>зе</a:t>
            </a:r>
            <a:r>
              <a:rPr lang="ru-RU" sz="2000" b="1" dirty="0" err="1" smtClean="0">
                <a:latin typeface="Lucida Sans Unicode"/>
                <a:cs typeface="Lucida Sans Unicode"/>
              </a:rPr>
              <a:t>́</a:t>
            </a:r>
            <a:r>
              <a:rPr lang="ru-RU" sz="2000" b="1" dirty="0" err="1" smtClean="0">
                <a:latin typeface="Arial Narrow" pitchFamily="34" charset="0"/>
              </a:rPr>
              <a:t>млю</a:t>
            </a:r>
            <a:r>
              <a:rPr lang="ru-RU" sz="2000" b="1" dirty="0" smtClean="0">
                <a:latin typeface="Arial Narrow" pitchFamily="34" charset="0"/>
              </a:rPr>
              <a:t>.</a:t>
            </a:r>
            <a:endParaRPr lang="ru-RU" sz="2000" b="1" dirty="0">
              <a:latin typeface="Arial Narrow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66880" y="742874"/>
            <a:ext cx="1609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Arial Narrow" pitchFamily="34" charset="0"/>
              </a:rPr>
              <a:t>мыть </a:t>
            </a:r>
            <a:r>
              <a:rPr lang="ru-RU" sz="2000" b="1" dirty="0" err="1" smtClean="0">
                <a:latin typeface="Arial Narrow" pitchFamily="34" charset="0"/>
              </a:rPr>
              <a:t>ли</a:t>
            </a:r>
            <a:r>
              <a:rPr lang="ru-RU" sz="2000" b="1" dirty="0" err="1" smtClean="0">
                <a:latin typeface="Lucida Sans Unicode"/>
                <a:cs typeface="Lucida Sans Unicode"/>
              </a:rPr>
              <a:t>́</a:t>
            </a:r>
            <a:r>
              <a:rPr lang="ru-RU" sz="2000" b="1" dirty="0" err="1" smtClean="0">
                <a:latin typeface="Arial Narrow" pitchFamily="34" charset="0"/>
              </a:rPr>
              <a:t>стья</a:t>
            </a:r>
            <a:r>
              <a:rPr lang="ru-RU" sz="2000" b="1" dirty="0" smtClean="0">
                <a:latin typeface="Arial Narrow" pitchFamily="34" charset="0"/>
              </a:rPr>
              <a:t>,</a:t>
            </a:r>
            <a:endParaRPr lang="ru-RU" sz="2000" b="1" dirty="0">
              <a:latin typeface="Arial Narrow" pitchFamily="34" charset="0"/>
            </a:endParaRPr>
          </a:p>
        </p:txBody>
      </p:sp>
      <p:pic>
        <p:nvPicPr>
          <p:cNvPr id="26" name="Рисунок 25" descr="фото 181.jpg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rcRect b="50000"/>
          <a:stretch>
            <a:fillRect/>
          </a:stretch>
        </p:blipFill>
        <p:spPr>
          <a:xfrm>
            <a:off x="4806544" y="3571876"/>
            <a:ext cx="1694282" cy="142876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27" name="Рисунок 26" descr="фото 183.jpg"/>
          <p:cNvPicPr>
            <a:picLocks noChangeAspect="1"/>
          </p:cNvPicPr>
          <p:nvPr/>
        </p:nvPicPr>
        <p:blipFill>
          <a:blip r:embed="rId5" cstate="print">
            <a:lum bright="-10000" contrast="20000"/>
          </a:blip>
          <a:srcRect l="4726" t="54667" r="3601"/>
          <a:stretch>
            <a:fillRect/>
          </a:stretch>
        </p:blipFill>
        <p:spPr>
          <a:xfrm>
            <a:off x="6000760" y="1357298"/>
            <a:ext cx="1451808" cy="1357322"/>
          </a:xfrm>
          <a:prstGeom prst="rect">
            <a:avLst/>
          </a:prstGeom>
        </p:spPr>
      </p:pic>
      <p:pic>
        <p:nvPicPr>
          <p:cNvPr id="20" name="Рисунок 19" descr="фото 183.jpg"/>
          <p:cNvPicPr>
            <a:picLocks noChangeAspect="1"/>
          </p:cNvPicPr>
          <p:nvPr/>
        </p:nvPicPr>
        <p:blipFill>
          <a:blip r:embed="rId5" cstate="print">
            <a:lum bright="-10000" contrast="20000"/>
          </a:blip>
          <a:srcRect b="45000"/>
          <a:stretch>
            <a:fillRect/>
          </a:stretch>
        </p:blipFill>
        <p:spPr>
          <a:xfrm>
            <a:off x="928662" y="3571876"/>
            <a:ext cx="1511449" cy="157163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28" name="Прямоугольник 27"/>
          <p:cNvSpPr/>
          <p:nvPr/>
        </p:nvSpPr>
        <p:spPr>
          <a:xfrm>
            <a:off x="553790" y="5314906"/>
            <a:ext cx="29466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 smtClean="0">
                <a:solidFill>
                  <a:prstClr val="black"/>
                </a:solidFill>
                <a:latin typeface="Arial Narrow" pitchFamily="34" charset="0"/>
              </a:rPr>
              <a:t>–  </a:t>
            </a:r>
            <a:r>
              <a:rPr lang="ru-RU" sz="2000" b="1" dirty="0" err="1" smtClean="0">
                <a:solidFill>
                  <a:prstClr val="black"/>
                </a:solidFill>
                <a:latin typeface="Arial Narrow" pitchFamily="34" charset="0"/>
              </a:rPr>
              <a:t>Де</a:t>
            </a:r>
            <a:r>
              <a:rPr lang="ru-RU" sz="2000" b="1" dirty="0" err="1" smtClean="0">
                <a:solidFill>
                  <a:prstClr val="black"/>
                </a:solidFill>
                <a:latin typeface="Lucida Sans Unicode"/>
                <a:cs typeface="Lucida Sans Unicode"/>
              </a:rPr>
              <a:t>́</a:t>
            </a:r>
            <a:r>
              <a:rPr lang="ru-RU" sz="2000" b="1" dirty="0" err="1" smtClean="0">
                <a:solidFill>
                  <a:prstClr val="black"/>
                </a:solidFill>
                <a:latin typeface="Arial Narrow" pitchFamily="34" charset="0"/>
              </a:rPr>
              <a:t>вочка</a:t>
            </a:r>
            <a:r>
              <a:rPr lang="ru-RU" sz="2000" b="1" dirty="0" smtClean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ru-RU" sz="2000" b="1" dirty="0" err="1" smtClean="0">
                <a:solidFill>
                  <a:prstClr val="black"/>
                </a:solidFill>
                <a:latin typeface="Arial Narrow" pitchFamily="34" charset="0"/>
              </a:rPr>
              <a:t>рыхли</a:t>
            </a:r>
            <a:r>
              <a:rPr lang="ru-RU" sz="2000" b="1" dirty="0" err="1" smtClean="0">
                <a:solidFill>
                  <a:prstClr val="black"/>
                </a:solidFill>
                <a:latin typeface="Lucida Sans Unicode"/>
                <a:cs typeface="Lucida Sans Unicode"/>
              </a:rPr>
              <a:t>́</a:t>
            </a:r>
            <a:r>
              <a:rPr lang="ru-RU" sz="2000" b="1" dirty="0" err="1" smtClean="0">
                <a:solidFill>
                  <a:prstClr val="black"/>
                </a:solidFill>
                <a:latin typeface="Arial Narrow" pitchFamily="34" charset="0"/>
              </a:rPr>
              <a:t>т</a:t>
            </a:r>
            <a:r>
              <a:rPr lang="ru-RU" sz="2000" b="1" dirty="0" smtClean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ru-RU" sz="2000" b="1" dirty="0" err="1" smtClean="0">
                <a:solidFill>
                  <a:prstClr val="black"/>
                </a:solidFill>
                <a:latin typeface="Arial Narrow" pitchFamily="34" charset="0"/>
              </a:rPr>
              <a:t>зе</a:t>
            </a:r>
            <a:r>
              <a:rPr lang="ru-RU" sz="2000" b="1" dirty="0" err="1" smtClean="0">
                <a:solidFill>
                  <a:prstClr val="black"/>
                </a:solidFill>
                <a:latin typeface="Lucida Sans Unicode"/>
                <a:cs typeface="Lucida Sans Unicode"/>
              </a:rPr>
              <a:t>́</a:t>
            </a:r>
            <a:r>
              <a:rPr lang="ru-RU" sz="2000" b="1" dirty="0" err="1" smtClean="0">
                <a:solidFill>
                  <a:prstClr val="black"/>
                </a:solidFill>
                <a:latin typeface="Arial Narrow" pitchFamily="34" charset="0"/>
              </a:rPr>
              <a:t>млю</a:t>
            </a:r>
            <a:r>
              <a:rPr lang="ru-RU" sz="2000" b="1" dirty="0" smtClean="0">
                <a:solidFill>
                  <a:prstClr val="black"/>
                </a:solidFill>
                <a:latin typeface="Arial Narrow" pitchFamily="34" charset="0"/>
              </a:rPr>
              <a:t>.</a:t>
            </a:r>
            <a:endParaRPr lang="ru-RU" sz="20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857752" y="2886014"/>
            <a:ext cx="25074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 err="1" smtClean="0">
                <a:solidFill>
                  <a:prstClr val="black"/>
                </a:solidFill>
                <a:latin typeface="Arial Narrow" pitchFamily="34" charset="0"/>
              </a:rPr>
              <a:t>Ма</a:t>
            </a:r>
            <a:r>
              <a:rPr lang="ru-RU" sz="2000" b="1" dirty="0" err="1" smtClean="0">
                <a:solidFill>
                  <a:prstClr val="black"/>
                </a:solidFill>
                <a:latin typeface="Lucida Sans Unicode"/>
                <a:cs typeface="Lucida Sans Unicode"/>
              </a:rPr>
              <a:t>́</a:t>
            </a:r>
            <a:r>
              <a:rPr lang="ru-RU" sz="2000" b="1" dirty="0" err="1" smtClean="0">
                <a:solidFill>
                  <a:prstClr val="black"/>
                </a:solidFill>
                <a:latin typeface="Arial Narrow" pitchFamily="34" charset="0"/>
              </a:rPr>
              <a:t>льчик</a:t>
            </a:r>
            <a:r>
              <a:rPr lang="ru-RU" sz="2000" b="1" dirty="0" smtClean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ru-RU" sz="2000" b="1" dirty="0" err="1" smtClean="0">
                <a:solidFill>
                  <a:prstClr val="black"/>
                </a:solidFill>
                <a:latin typeface="Arial Narrow" pitchFamily="34" charset="0"/>
              </a:rPr>
              <a:t>мо</a:t>
            </a:r>
            <a:r>
              <a:rPr lang="ru-RU" sz="2000" b="1" dirty="0" err="1" smtClean="0">
                <a:solidFill>
                  <a:prstClr val="black"/>
                </a:solidFill>
                <a:latin typeface="Lucida Sans Unicode"/>
                <a:cs typeface="Lucida Sans Unicode"/>
              </a:rPr>
              <a:t>́</a:t>
            </a:r>
            <a:r>
              <a:rPr lang="ru-RU" sz="2000" b="1" dirty="0" err="1" smtClean="0">
                <a:solidFill>
                  <a:prstClr val="black"/>
                </a:solidFill>
                <a:latin typeface="Arial Narrow" pitchFamily="34" charset="0"/>
              </a:rPr>
              <a:t>ет</a:t>
            </a:r>
            <a:r>
              <a:rPr lang="ru-RU" sz="2000" b="1" dirty="0" smtClean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ru-RU" sz="2000" b="1" dirty="0" err="1" smtClean="0">
                <a:solidFill>
                  <a:prstClr val="black"/>
                </a:solidFill>
                <a:latin typeface="Arial Narrow" pitchFamily="34" charset="0"/>
              </a:rPr>
              <a:t>ли</a:t>
            </a:r>
            <a:r>
              <a:rPr lang="ru-RU" sz="2000" b="1" dirty="0" err="1" smtClean="0">
                <a:solidFill>
                  <a:prstClr val="black"/>
                </a:solidFill>
                <a:latin typeface="Lucida Sans Unicode"/>
                <a:cs typeface="Lucida Sans Unicode"/>
              </a:rPr>
              <a:t>́</a:t>
            </a:r>
            <a:r>
              <a:rPr lang="ru-RU" sz="2000" b="1" dirty="0" err="1" smtClean="0">
                <a:solidFill>
                  <a:prstClr val="black"/>
                </a:solidFill>
                <a:latin typeface="Arial Narrow" pitchFamily="34" charset="0"/>
              </a:rPr>
              <a:t>стья</a:t>
            </a:r>
            <a:r>
              <a:rPr lang="ru-RU" sz="2000" b="1" dirty="0" smtClean="0">
                <a:solidFill>
                  <a:prstClr val="black"/>
                </a:solidFill>
                <a:latin typeface="Arial Narrow" pitchFamily="34" charset="0"/>
              </a:rPr>
              <a:t>.</a:t>
            </a:r>
            <a:endParaRPr lang="ru-RU" sz="20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49123" y="6215082"/>
            <a:ext cx="19511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" b="1" dirty="0" smtClean="0">
                <a:solidFill>
                  <a:prstClr val="black"/>
                </a:solidFill>
                <a:latin typeface="Arial Narrow" pitchFamily="34" charset="0"/>
              </a:rPr>
              <a:t>–  Да, есть. (Нет).</a:t>
            </a:r>
            <a:endParaRPr lang="ru-RU" sz="20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6286520"/>
            <a:ext cx="2916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Arial Narrow" pitchFamily="34" charset="0"/>
              </a:rPr>
              <a:t>–  На </a:t>
            </a:r>
            <a:r>
              <a:rPr lang="ru-RU" sz="2000" b="1" dirty="0" err="1" smtClean="0">
                <a:latin typeface="Arial Narrow" pitchFamily="34" charset="0"/>
              </a:rPr>
              <a:t>по</a:t>
            </a:r>
            <a:r>
              <a:rPr lang="ru-RU" sz="2000" b="1" dirty="0" err="1" smtClean="0">
                <a:latin typeface="Lucida Sans Unicode"/>
                <a:cs typeface="Lucida Sans Unicode"/>
              </a:rPr>
              <a:t>̅</a:t>
            </a:r>
            <a:r>
              <a:rPr lang="ru-RU" sz="2000" b="1" dirty="0" err="1" smtClean="0">
                <a:latin typeface="Arial Narrow" pitchFamily="34" charset="0"/>
              </a:rPr>
              <a:t>до</a:t>
            </a:r>
            <a:r>
              <a:rPr lang="ru-RU" sz="2000" b="1" dirty="0" err="1" smtClean="0">
                <a:latin typeface="Lucida Sans Unicode"/>
                <a:cs typeface="Lucida Sans Unicode"/>
              </a:rPr>
              <a:t>̅</a:t>
            </a:r>
            <a:r>
              <a:rPr lang="ru-RU" sz="2000" b="1" dirty="0" err="1" smtClean="0">
                <a:latin typeface="Arial Narrow" pitchFamily="34" charset="0"/>
              </a:rPr>
              <a:t>ко</a:t>
            </a:r>
            <a:r>
              <a:rPr lang="ru-RU" sz="2000" b="1" dirty="0" err="1" smtClean="0">
                <a:latin typeface="Lucida Sans Unicode"/>
                <a:cs typeface="Lucida Sans Unicode"/>
              </a:rPr>
              <a:t>́</a:t>
            </a:r>
            <a:r>
              <a:rPr lang="ru-RU" sz="2000" b="1" dirty="0" err="1" smtClean="0">
                <a:latin typeface="Arial Narrow" pitchFamily="34" charset="0"/>
              </a:rPr>
              <a:t>н</a:t>
            </a:r>
            <a:r>
              <a:rPr lang="ru-RU" sz="2000" b="1" dirty="0" err="1" smtClean="0">
                <a:latin typeface="Lucida Sans Unicode"/>
                <a:cs typeface="Lucida Sans Unicode"/>
              </a:rPr>
              <a:t>̅</a:t>
            </a:r>
            <a:r>
              <a:rPr lang="ru-RU" sz="2000" b="1" dirty="0" err="1" smtClean="0">
                <a:latin typeface="Arial Narrow" pitchFamily="34" charset="0"/>
              </a:rPr>
              <a:t>н</a:t>
            </a:r>
            <a:r>
              <a:rPr lang="ru-RU" sz="2000" b="1" dirty="0" err="1" smtClean="0">
                <a:latin typeface="Lucida Sans Unicode"/>
                <a:cs typeface="Lucida Sans Unicode"/>
              </a:rPr>
              <a:t>̅</a:t>
            </a:r>
            <a:r>
              <a:rPr lang="ru-RU" sz="2000" b="1" dirty="0" err="1" smtClean="0">
                <a:latin typeface="Arial Narrow" pitchFamily="34" charset="0"/>
              </a:rPr>
              <a:t>ике</a:t>
            </a:r>
            <a:r>
              <a:rPr lang="ru-RU" sz="2000" b="1" dirty="0" smtClean="0">
                <a:latin typeface="Arial Narrow" pitchFamily="34" charset="0"/>
              </a:rPr>
              <a:t> </a:t>
            </a:r>
            <a:r>
              <a:rPr lang="ru-RU" sz="2000" b="1" dirty="0" err="1" smtClean="0">
                <a:latin typeface="Arial Narrow" pitchFamily="34" charset="0"/>
              </a:rPr>
              <a:t>стоя</a:t>
            </a:r>
            <a:r>
              <a:rPr lang="ru-RU" sz="2000" b="1" dirty="0" err="1" smtClean="0">
                <a:latin typeface="Lucida Sans Unicode"/>
                <a:cs typeface="Lucida Sans Unicode"/>
              </a:rPr>
              <a:t>́</a:t>
            </a:r>
            <a:r>
              <a:rPr lang="ru-RU" sz="2000" b="1" dirty="0" err="1" smtClean="0">
                <a:latin typeface="Arial Narrow" pitchFamily="34" charset="0"/>
              </a:rPr>
              <a:t>т</a:t>
            </a:r>
            <a:r>
              <a:rPr lang="ru-RU" sz="2000" b="1" dirty="0" smtClean="0">
                <a:latin typeface="Arial Narrow" pitchFamily="34" charset="0"/>
              </a:rPr>
              <a:t>: </a:t>
            </a:r>
            <a:endParaRPr lang="ru-RU" sz="2000" b="1" dirty="0">
              <a:latin typeface="Arial Narrow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0346" y="214290"/>
            <a:ext cx="39805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err="1" smtClean="0">
                <a:latin typeface="Arial Narrow" pitchFamily="34" charset="0"/>
              </a:rPr>
              <a:t>Каки</a:t>
            </a:r>
            <a:r>
              <a:rPr lang="ru-RU" sz="2000" b="1" dirty="0" err="1" smtClean="0">
                <a:latin typeface="Lucida Sans Unicode"/>
                <a:cs typeface="Lucida Sans Unicode"/>
              </a:rPr>
              <a:t>́</a:t>
            </a:r>
            <a:r>
              <a:rPr lang="ru-RU" sz="2000" b="1" dirty="0" err="1" smtClean="0">
                <a:latin typeface="Arial Narrow" pitchFamily="34" charset="0"/>
              </a:rPr>
              <a:t>е</a:t>
            </a:r>
            <a:r>
              <a:rPr lang="ru-RU" sz="2000" b="1" dirty="0" smtClean="0">
                <a:latin typeface="Arial Narrow" pitchFamily="34" charset="0"/>
              </a:rPr>
              <a:t> цветы</a:t>
            </a:r>
            <a:r>
              <a:rPr lang="ru-RU" sz="2000" b="1" dirty="0" smtClean="0">
                <a:latin typeface="Lucida Sans Unicode"/>
                <a:cs typeface="Lucida Sans Unicode"/>
              </a:rPr>
              <a:t>́</a:t>
            </a:r>
            <a:r>
              <a:rPr lang="ru-RU" sz="2000" b="1" dirty="0" smtClean="0">
                <a:latin typeface="Arial Narrow" pitchFamily="34" charset="0"/>
              </a:rPr>
              <a:t> </a:t>
            </a:r>
            <a:r>
              <a:rPr lang="ru-RU" sz="2000" b="1" dirty="0" err="1" smtClean="0">
                <a:latin typeface="Arial Narrow" pitchFamily="34" charset="0"/>
              </a:rPr>
              <a:t>стоя</a:t>
            </a:r>
            <a:r>
              <a:rPr lang="ru-RU" sz="2000" b="1" dirty="0" err="1" smtClean="0">
                <a:latin typeface="Lucida Sans Unicode"/>
                <a:cs typeface="Lucida Sans Unicode"/>
              </a:rPr>
              <a:t>́</a:t>
            </a:r>
            <a:r>
              <a:rPr lang="ru-RU" sz="2000" b="1" dirty="0" err="1" smtClean="0">
                <a:latin typeface="Arial Narrow" pitchFamily="34" charset="0"/>
              </a:rPr>
              <a:t>т</a:t>
            </a:r>
            <a:r>
              <a:rPr lang="ru-RU" sz="2000" b="1" dirty="0" smtClean="0">
                <a:latin typeface="Arial Narrow" pitchFamily="34" charset="0"/>
              </a:rPr>
              <a:t> на </a:t>
            </a:r>
            <a:r>
              <a:rPr lang="ru-RU" sz="2000" b="1" dirty="0" err="1" smtClean="0">
                <a:latin typeface="Arial Narrow" pitchFamily="34" charset="0"/>
              </a:rPr>
              <a:t>подоко</a:t>
            </a:r>
            <a:r>
              <a:rPr lang="ru-RU" sz="2000" b="1" dirty="0" err="1" smtClean="0">
                <a:latin typeface="Lucida Sans Unicode"/>
                <a:cs typeface="Lucida Sans Unicode"/>
              </a:rPr>
              <a:t>́</a:t>
            </a:r>
            <a:r>
              <a:rPr lang="ru-RU" sz="2000" b="1" dirty="0" err="1" smtClean="0">
                <a:latin typeface="Arial Narrow" pitchFamily="34" charset="0"/>
              </a:rPr>
              <a:t>ннике</a:t>
            </a:r>
            <a:r>
              <a:rPr lang="ru-RU" sz="2000" b="1" dirty="0" smtClean="0">
                <a:latin typeface="Arial Narrow" pitchFamily="34" charset="0"/>
              </a:rPr>
              <a:t>?</a:t>
            </a:r>
            <a:endParaRPr lang="ru-RU" sz="2000" b="1" dirty="0">
              <a:latin typeface="Arial Narrow" pitchFamily="34" charset="0"/>
            </a:endParaRPr>
          </a:p>
        </p:txBody>
      </p:sp>
      <p:pic>
        <p:nvPicPr>
          <p:cNvPr id="19" name="Рисунок 18" descr="0a118551389e5449a52f78840fcb783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676" y="785794"/>
            <a:ext cx="7548649" cy="5286412"/>
          </a:xfrm>
          <a:prstGeom prst="rect">
            <a:avLst/>
          </a:prstGeom>
        </p:spPr>
      </p:pic>
      <p:pic>
        <p:nvPicPr>
          <p:cNvPr id="21" name="Рисунок 20" descr="герань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5918" y="3871718"/>
            <a:ext cx="1500198" cy="2057612"/>
          </a:xfrm>
          <a:prstGeom prst="rect">
            <a:avLst/>
          </a:prstGeom>
        </p:spPr>
      </p:pic>
      <p:pic>
        <p:nvPicPr>
          <p:cNvPr id="30" name="Рисунок 29" descr="фиалка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11108" t="8515" r="8671" b="17153"/>
          <a:stretch>
            <a:fillRect/>
          </a:stretch>
        </p:blipFill>
        <p:spPr>
          <a:xfrm>
            <a:off x="6000760" y="4304892"/>
            <a:ext cx="1500198" cy="1695876"/>
          </a:xfrm>
          <a:prstGeom prst="rect">
            <a:avLst/>
          </a:prstGeom>
        </p:spPr>
      </p:pic>
      <p:pic>
        <p:nvPicPr>
          <p:cNvPr id="32" name="Рисунок 31" descr="кактус 5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tretch>
            <a:fillRect/>
          </a:stretch>
        </p:blipFill>
        <p:spPr>
          <a:xfrm>
            <a:off x="3286116" y="4714884"/>
            <a:ext cx="1071570" cy="1319723"/>
          </a:xfrm>
          <a:prstGeom prst="rect">
            <a:avLst/>
          </a:prstGeom>
        </p:spPr>
      </p:pic>
      <p:pic>
        <p:nvPicPr>
          <p:cNvPr id="33" name="Рисунок 32" descr="фиалка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tretch>
            <a:fillRect/>
          </a:stretch>
        </p:blipFill>
        <p:spPr>
          <a:xfrm>
            <a:off x="4357686" y="4671425"/>
            <a:ext cx="1714512" cy="1257905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286116" y="6286520"/>
            <a:ext cx="42514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>
                <a:latin typeface="Arial Narrow" pitchFamily="34" charset="0"/>
              </a:rPr>
              <a:t>гера</a:t>
            </a:r>
            <a:r>
              <a:rPr lang="ru-RU" sz="2000" b="1" dirty="0" err="1" smtClean="0">
                <a:latin typeface="Lucida Sans Unicode"/>
                <a:cs typeface="Lucida Sans Unicode"/>
              </a:rPr>
              <a:t>́</a:t>
            </a:r>
            <a:r>
              <a:rPr lang="ru-RU" sz="2000" b="1" dirty="0" err="1" smtClean="0">
                <a:latin typeface="Arial Narrow" pitchFamily="34" charset="0"/>
              </a:rPr>
              <a:t>нь</a:t>
            </a:r>
            <a:r>
              <a:rPr lang="ru-RU" sz="2000" b="1" dirty="0" smtClean="0">
                <a:latin typeface="Arial Narrow" pitchFamily="34" charset="0"/>
              </a:rPr>
              <a:t>, </a:t>
            </a:r>
            <a:r>
              <a:rPr lang="ru-RU" sz="2000" b="1" dirty="0" err="1" smtClean="0">
                <a:latin typeface="Arial Narrow" pitchFamily="34" charset="0"/>
              </a:rPr>
              <a:t>ка</a:t>
            </a:r>
            <a:r>
              <a:rPr lang="ru-RU" sz="2000" b="1" dirty="0" err="1" smtClean="0">
                <a:latin typeface="Lucida Sans Unicode"/>
                <a:cs typeface="Lucida Sans Unicode"/>
              </a:rPr>
              <a:t>́</a:t>
            </a:r>
            <a:r>
              <a:rPr lang="ru-RU" sz="2000" b="1" dirty="0" err="1" smtClean="0">
                <a:latin typeface="Arial Narrow" pitchFamily="34" charset="0"/>
              </a:rPr>
              <a:t>ктус</a:t>
            </a:r>
            <a:r>
              <a:rPr lang="ru-RU" sz="2000" b="1" dirty="0" smtClean="0">
                <a:latin typeface="Arial Narrow" pitchFamily="34" charset="0"/>
              </a:rPr>
              <a:t>, </a:t>
            </a:r>
            <a:r>
              <a:rPr lang="ru-RU" sz="2000" b="1" dirty="0" err="1" smtClean="0">
                <a:latin typeface="Arial Narrow" pitchFamily="34" charset="0"/>
              </a:rPr>
              <a:t>фиа</a:t>
            </a:r>
            <a:r>
              <a:rPr lang="ru-RU" sz="2000" b="1" dirty="0" err="1" smtClean="0">
                <a:latin typeface="Lucida Sans Unicode"/>
                <a:cs typeface="Lucida Sans Unicode"/>
              </a:rPr>
              <a:t>́</a:t>
            </a:r>
            <a:r>
              <a:rPr lang="ru-RU" sz="2000" b="1" dirty="0" err="1" smtClean="0">
                <a:latin typeface="Arial Narrow" pitchFamily="34" charset="0"/>
              </a:rPr>
              <a:t>лка</a:t>
            </a:r>
            <a:r>
              <a:rPr lang="ru-RU" sz="2000" b="1" dirty="0" smtClean="0">
                <a:latin typeface="Arial Narrow" pitchFamily="34" charset="0"/>
              </a:rPr>
              <a:t>, </a:t>
            </a:r>
            <a:r>
              <a:rPr lang="ru-RU" sz="2000" b="1" dirty="0" err="1" smtClean="0">
                <a:latin typeface="Arial Narrow" pitchFamily="34" charset="0"/>
              </a:rPr>
              <a:t>традеска</a:t>
            </a:r>
            <a:r>
              <a:rPr lang="ru-RU" sz="2000" b="1" dirty="0" err="1" smtClean="0">
                <a:latin typeface="Lucida Sans Unicode"/>
                <a:cs typeface="Lucida Sans Unicode"/>
              </a:rPr>
              <a:t>́</a:t>
            </a:r>
            <a:r>
              <a:rPr lang="ru-RU" sz="2000" b="1" dirty="0" err="1" smtClean="0">
                <a:latin typeface="Arial Narrow" pitchFamily="34" charset="0"/>
              </a:rPr>
              <a:t>нция</a:t>
            </a:r>
            <a:r>
              <a:rPr lang="ru-RU" sz="2000" b="1" dirty="0" smtClean="0">
                <a:latin typeface="Arial Narrow" pitchFamily="34" charset="0"/>
              </a:rPr>
              <a:t>. </a:t>
            </a:r>
            <a:endParaRPr lang="ru-RU" sz="20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124</Words>
  <Application>Microsoft Office PowerPoint</Application>
  <PresentationFormat>Экран (4:3)</PresentationFormat>
  <Paragraphs>25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Интернат12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Учитель</cp:lastModifiedBy>
  <cp:revision>59</cp:revision>
  <dcterms:created xsi:type="dcterms:W3CDTF">2012-11-19T08:41:04Z</dcterms:created>
  <dcterms:modified xsi:type="dcterms:W3CDTF">2012-11-27T11:46:20Z</dcterms:modified>
</cp:coreProperties>
</file>