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67" r:id="rId4"/>
    <p:sldId id="270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85" d="100"/>
          <a:sy n="85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519E-B8B9-4865-8F7E-A98B2C3ABC62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35949-1715-4783-B11A-D56F8521C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19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CEB09A-095F-4666-8117-2ACB5B3C661B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B96DB3-D94D-4C76-A92D-0C6653694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affen.ucoz.ru/_nw/22/76995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Кузбасс и его герои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1941-1945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7384"/>
          <a:ext cx="9144000" cy="6858000"/>
        </p:xfrm>
        <a:graphic>
          <a:graphicData uri="http://schemas.openxmlformats.org/presentationml/2006/ole">
            <p:oleObj spid="_x0000_s1026" name="Слайд" r:id="rId3" imgW="3215805" imgH="241100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91680" y="1196752"/>
          <a:ext cx="6286500" cy="4711700"/>
        </p:xfrm>
        <a:graphic>
          <a:graphicData uri="http://schemas.openxmlformats.org/presentationml/2006/ole">
            <p:oleObj spid="_x0000_s2050" name="Слайд" r:id="rId3" imgW="2482483" imgH="1860630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Слайд" r:id="rId3" imgW="3553818" imgH="2665499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43512"/>
            <a:ext cx="4157666" cy="8572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Илларион Романович Васильев</a:t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1285860"/>
            <a:ext cx="3900486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Среди 28 героев-панфиловцев, вставших на пути 50 фашистских танков в их движении на Москву под Волоколамском, был 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кузбассовец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И. Р. Васильев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4" name="i-main-pic" descr="Картинка 2 из 2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1772816"/>
            <a:ext cx="236770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5361" name="Слайд" r:id="rId3" imgW="3639222" imgH="272957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34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Справедливость</vt:lpstr>
      <vt:lpstr>Слайд Microsoft Office PowerPoint</vt:lpstr>
      <vt:lpstr>Слайд</vt:lpstr>
      <vt:lpstr>1941-1945</vt:lpstr>
      <vt:lpstr>Слайд 2</vt:lpstr>
      <vt:lpstr>Слайд 3</vt:lpstr>
      <vt:lpstr>Слайд 4</vt:lpstr>
      <vt:lpstr>Илларион Романович Васильев </vt:lpstr>
      <vt:lpstr>Слайд 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Кузбасс  в годы</dc:title>
  <dc:creator>Даниил</dc:creator>
  <cp:lastModifiedBy>Viktoria</cp:lastModifiedBy>
  <cp:revision>27</cp:revision>
  <dcterms:created xsi:type="dcterms:W3CDTF">2015-04-05T13:46:00Z</dcterms:created>
  <dcterms:modified xsi:type="dcterms:W3CDTF">2015-09-10T10:02:59Z</dcterms:modified>
</cp:coreProperties>
</file>