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9C5A1-3D6E-44A0-A1EA-ACB1944E2F6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CCADC707-E302-4C77-AB4A-212FE3735F75}" type="pres">
      <dgm:prSet presAssocID="{0F09C5A1-3D6E-44A0-A1EA-ACB1944E2F67}" presName="cycle" presStyleCnt="0">
        <dgm:presLayoutVars>
          <dgm:dir/>
          <dgm:resizeHandles val="exact"/>
        </dgm:presLayoutVars>
      </dgm:prSet>
      <dgm:spPr/>
    </dgm:pt>
  </dgm:ptLst>
  <dgm:cxnLst>
    <dgm:cxn modelId="{6B302982-4F51-49AD-AFA6-460229428D9B}" type="presOf" srcId="{0F09C5A1-3D6E-44A0-A1EA-ACB1944E2F67}" destId="{CCADC707-E302-4C77-AB4A-212FE3735F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39356A-6DAC-4929-89A3-5B727DA78A3F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5AD7845-9161-448C-A7D3-623A6928EE56}">
      <dgm:prSet custT="1"/>
      <dgm:spPr/>
      <dgm:t>
        <a:bodyPr/>
        <a:lstStyle/>
        <a:p>
          <a:pPr rtl="0"/>
          <a:r>
            <a:rPr lang="ru-RU" sz="1200" dirty="0" err="1" smtClean="0"/>
            <a:t>кл.руководитель</a:t>
          </a:r>
          <a:endParaRPr lang="ru-RU" sz="1200" dirty="0"/>
        </a:p>
      </dgm:t>
    </dgm:pt>
    <dgm:pt modelId="{B9D6B21E-0394-4886-9C98-6F209A159522}" type="parTrans" cxnId="{77743284-BFE2-46C6-9508-74D837B82380}">
      <dgm:prSet/>
      <dgm:spPr/>
      <dgm:t>
        <a:bodyPr/>
        <a:lstStyle/>
        <a:p>
          <a:endParaRPr lang="ru-RU"/>
        </a:p>
      </dgm:t>
    </dgm:pt>
    <dgm:pt modelId="{1B2F1EDF-FD99-4FD5-A0E2-71747A659AF1}" type="sibTrans" cxnId="{77743284-BFE2-46C6-9508-74D837B82380}">
      <dgm:prSet/>
      <dgm:spPr/>
      <dgm:t>
        <a:bodyPr/>
        <a:lstStyle/>
        <a:p>
          <a:endParaRPr lang="ru-RU"/>
        </a:p>
      </dgm:t>
    </dgm:pt>
    <dgm:pt modelId="{972965F4-BB15-476F-86BD-ABB8339C6EA3}" type="pres">
      <dgm:prSet presAssocID="{DF39356A-6DAC-4929-89A3-5B727DA78A3F}" presName="cycle" presStyleCnt="0">
        <dgm:presLayoutVars>
          <dgm:dir/>
          <dgm:resizeHandles val="exact"/>
        </dgm:presLayoutVars>
      </dgm:prSet>
      <dgm:spPr/>
    </dgm:pt>
    <dgm:pt modelId="{D61A3A59-55E1-4E4F-AEFA-EBBC24827BF2}" type="pres">
      <dgm:prSet presAssocID="{75AD7845-9161-448C-A7D3-623A6928EE56}" presName="node" presStyleLbl="node1" presStyleIdx="0" presStyleCnt="1" custRadScaleRad="109010" custRadScaleInc="-153">
        <dgm:presLayoutVars>
          <dgm:bulletEnabled val="1"/>
        </dgm:presLayoutVars>
      </dgm:prSet>
      <dgm:spPr/>
    </dgm:pt>
  </dgm:ptLst>
  <dgm:cxnLst>
    <dgm:cxn modelId="{0EEA6F7C-86F5-4DCB-8D41-F52DBA999131}" type="presOf" srcId="{75AD7845-9161-448C-A7D3-623A6928EE56}" destId="{D61A3A59-55E1-4E4F-AEFA-EBBC24827BF2}" srcOrd="0" destOrd="0" presId="urn:microsoft.com/office/officeart/2005/8/layout/cycle2"/>
    <dgm:cxn modelId="{77743284-BFE2-46C6-9508-74D837B82380}" srcId="{DF39356A-6DAC-4929-89A3-5B727DA78A3F}" destId="{75AD7845-9161-448C-A7D3-623A6928EE56}" srcOrd="0" destOrd="0" parTransId="{B9D6B21E-0394-4886-9C98-6F209A159522}" sibTransId="{1B2F1EDF-FD99-4FD5-A0E2-71747A659AF1}"/>
    <dgm:cxn modelId="{31FCB3A5-18FE-4459-8F0A-308AD3197E36}" type="presOf" srcId="{DF39356A-6DAC-4929-89A3-5B727DA78A3F}" destId="{972965F4-BB15-476F-86BD-ABB8339C6EA3}" srcOrd="0" destOrd="0" presId="urn:microsoft.com/office/officeart/2005/8/layout/cycle2"/>
    <dgm:cxn modelId="{A706B362-5720-4CF1-B542-4C81467F9BE7}" type="presParOf" srcId="{972965F4-BB15-476F-86BD-ABB8339C6EA3}" destId="{D61A3A59-55E1-4E4F-AEFA-EBBC24827BF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43074-B9D5-4E46-9FA9-C5780D8DA101}" type="doc">
      <dgm:prSet loTypeId="urn:microsoft.com/office/officeart/2005/8/layout/equati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2C3544-F708-4371-AFD5-FF386FB6AD9A}">
      <dgm:prSet/>
      <dgm:spPr/>
      <dgm:t>
        <a:bodyPr/>
        <a:lstStyle/>
        <a:p>
          <a:pPr rtl="0"/>
          <a:r>
            <a:rPr lang="ru-RU" b="1" i="0" baseline="0" smtClean="0"/>
            <a:t>ВС</a:t>
          </a:r>
          <a:endParaRPr lang="ru-RU"/>
        </a:p>
      </dgm:t>
    </dgm:pt>
    <dgm:pt modelId="{B7EC3855-277C-4EB7-8A83-51B3D700D9C6}" type="parTrans" cxnId="{BF4193E5-8A44-404B-B743-99719F671160}">
      <dgm:prSet/>
      <dgm:spPr/>
      <dgm:t>
        <a:bodyPr/>
        <a:lstStyle/>
        <a:p>
          <a:endParaRPr lang="ru-RU"/>
        </a:p>
      </dgm:t>
    </dgm:pt>
    <dgm:pt modelId="{818D0954-6A6D-4281-B3E3-DB1C201A6B6C}" type="sibTrans" cxnId="{BF4193E5-8A44-404B-B743-99719F671160}">
      <dgm:prSet/>
      <dgm:spPr/>
      <dgm:t>
        <a:bodyPr/>
        <a:lstStyle/>
        <a:p>
          <a:endParaRPr lang="ru-RU"/>
        </a:p>
      </dgm:t>
    </dgm:pt>
    <dgm:pt modelId="{70E27F6D-34D5-4619-BD44-8B616F325A35}" type="pres">
      <dgm:prSet presAssocID="{5FD43074-B9D5-4E46-9FA9-C5780D8DA101}" presName="Name0" presStyleCnt="0">
        <dgm:presLayoutVars>
          <dgm:dir/>
          <dgm:resizeHandles val="exact"/>
        </dgm:presLayoutVars>
      </dgm:prSet>
      <dgm:spPr/>
    </dgm:pt>
    <dgm:pt modelId="{2D3AB820-6831-434E-8327-A11205BF1ED5}" type="pres">
      <dgm:prSet presAssocID="{5FD43074-B9D5-4E46-9FA9-C5780D8DA101}" presName="vNodes" presStyleCnt="0"/>
      <dgm:spPr/>
    </dgm:pt>
    <dgm:pt modelId="{CD440815-3DC9-4185-9DE4-88A72CFFEF0D}" type="pres">
      <dgm:prSet presAssocID="{5FD43074-B9D5-4E46-9FA9-C5780D8DA101}" presName="lastNode" presStyleLbl="node1" presStyleIdx="0" presStyleCnt="1">
        <dgm:presLayoutVars>
          <dgm:bulletEnabled val="1"/>
        </dgm:presLayoutVars>
      </dgm:prSet>
      <dgm:spPr/>
    </dgm:pt>
  </dgm:ptLst>
  <dgm:cxnLst>
    <dgm:cxn modelId="{BF4193E5-8A44-404B-B743-99719F671160}" srcId="{5FD43074-B9D5-4E46-9FA9-C5780D8DA101}" destId="{622C3544-F708-4371-AFD5-FF386FB6AD9A}" srcOrd="0" destOrd="0" parTransId="{B7EC3855-277C-4EB7-8A83-51B3D700D9C6}" sibTransId="{818D0954-6A6D-4281-B3E3-DB1C201A6B6C}"/>
    <dgm:cxn modelId="{60A55F36-E82F-4EC0-883C-796B5E5B464B}" type="presOf" srcId="{622C3544-F708-4371-AFD5-FF386FB6AD9A}" destId="{CD440815-3DC9-4185-9DE4-88A72CFFEF0D}" srcOrd="0" destOrd="0" presId="urn:microsoft.com/office/officeart/2005/8/layout/equation2"/>
    <dgm:cxn modelId="{C1567B9D-EB82-41D2-B154-B0A0A15FD785}" type="presOf" srcId="{5FD43074-B9D5-4E46-9FA9-C5780D8DA101}" destId="{70E27F6D-34D5-4619-BD44-8B616F325A35}" srcOrd="0" destOrd="0" presId="urn:microsoft.com/office/officeart/2005/8/layout/equation2"/>
    <dgm:cxn modelId="{F9127162-5F5F-4B5C-B663-5B7CBD746A41}" type="presParOf" srcId="{70E27F6D-34D5-4619-BD44-8B616F325A35}" destId="{2D3AB820-6831-434E-8327-A11205BF1ED5}" srcOrd="0" destOrd="0" presId="urn:microsoft.com/office/officeart/2005/8/layout/equation2"/>
    <dgm:cxn modelId="{D6CADF7B-E6F2-4420-AABA-A4D03D205204}" type="presParOf" srcId="{70E27F6D-34D5-4619-BD44-8B616F325A35}" destId="{CD440815-3DC9-4185-9DE4-88A72CFFEF0D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2A98A0-32E9-459B-9CED-4E7AAEFC2023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E5F633-FB53-4F7E-A431-6772723B4960}">
      <dgm:prSet custT="1"/>
      <dgm:spPr/>
      <dgm:t>
        <a:bodyPr/>
        <a:lstStyle/>
        <a:p>
          <a:pPr rtl="0"/>
          <a:r>
            <a:rPr lang="ru-RU" sz="1400" b="1" dirty="0" smtClean="0"/>
            <a:t>Совет обучающихся</a:t>
          </a:r>
          <a:endParaRPr lang="ru-RU" sz="1400" b="1" dirty="0"/>
        </a:p>
      </dgm:t>
    </dgm:pt>
    <dgm:pt modelId="{47963D42-F656-4D49-9C51-00748595F8E7}" type="parTrans" cxnId="{A6760B6A-91BC-44F9-843A-F72E2C0341C7}">
      <dgm:prSet/>
      <dgm:spPr/>
      <dgm:t>
        <a:bodyPr/>
        <a:lstStyle/>
        <a:p>
          <a:endParaRPr lang="ru-RU"/>
        </a:p>
      </dgm:t>
    </dgm:pt>
    <dgm:pt modelId="{FEE6006A-5DFB-4DE0-A573-516CE6584D54}" type="sibTrans" cxnId="{A6760B6A-91BC-44F9-843A-F72E2C0341C7}">
      <dgm:prSet/>
      <dgm:spPr/>
      <dgm:t>
        <a:bodyPr/>
        <a:lstStyle/>
        <a:p>
          <a:endParaRPr lang="ru-RU"/>
        </a:p>
      </dgm:t>
    </dgm:pt>
    <dgm:pt modelId="{2DF16DD1-502F-4F5D-BD5B-479B0A2D7512}" type="pres">
      <dgm:prSet presAssocID="{E42A98A0-32E9-459B-9CED-4E7AAEFC2023}" presName="cycle" presStyleCnt="0">
        <dgm:presLayoutVars>
          <dgm:dir/>
          <dgm:resizeHandles val="exact"/>
        </dgm:presLayoutVars>
      </dgm:prSet>
      <dgm:spPr/>
    </dgm:pt>
    <dgm:pt modelId="{ECBEF963-A814-494A-B4FE-E24235BA2FB8}" type="pres">
      <dgm:prSet presAssocID="{0DE5F633-FB53-4F7E-A431-6772723B4960}" presName="node" presStyleLbl="node1" presStyleIdx="0" presStyleCnt="1" custRadScaleRad="117888" custRadScaleInc="420">
        <dgm:presLayoutVars>
          <dgm:bulletEnabled val="1"/>
        </dgm:presLayoutVars>
      </dgm:prSet>
      <dgm:spPr/>
    </dgm:pt>
  </dgm:ptLst>
  <dgm:cxnLst>
    <dgm:cxn modelId="{2B61488C-DB7C-4380-B831-CCFCDE1E136A}" type="presOf" srcId="{0DE5F633-FB53-4F7E-A431-6772723B4960}" destId="{ECBEF963-A814-494A-B4FE-E24235BA2FB8}" srcOrd="0" destOrd="0" presId="urn:microsoft.com/office/officeart/2005/8/layout/cycle2"/>
    <dgm:cxn modelId="{A6760B6A-91BC-44F9-843A-F72E2C0341C7}" srcId="{E42A98A0-32E9-459B-9CED-4E7AAEFC2023}" destId="{0DE5F633-FB53-4F7E-A431-6772723B4960}" srcOrd="0" destOrd="0" parTransId="{47963D42-F656-4D49-9C51-00748595F8E7}" sibTransId="{FEE6006A-5DFB-4DE0-A573-516CE6584D54}"/>
    <dgm:cxn modelId="{D332A896-0FDF-4C34-AEAC-D1EF01AA4D35}" type="presOf" srcId="{E42A98A0-32E9-459B-9CED-4E7AAEFC2023}" destId="{2DF16DD1-502F-4F5D-BD5B-479B0A2D7512}" srcOrd="0" destOrd="0" presId="urn:microsoft.com/office/officeart/2005/8/layout/cycle2"/>
    <dgm:cxn modelId="{52841CBA-642D-486F-9888-C0929C0F7E56}" type="presParOf" srcId="{2DF16DD1-502F-4F5D-BD5B-479B0A2D7512}" destId="{ECBEF963-A814-494A-B4FE-E24235BA2FB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BEEF3C-01F7-44D3-A7AC-CCC5E7DA730C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9DAF54D-A271-4950-A0B7-2ACA7E3AAED8}">
      <dgm:prSet custT="1"/>
      <dgm:spPr/>
      <dgm:t>
        <a:bodyPr/>
        <a:lstStyle/>
        <a:p>
          <a:pPr rtl="0"/>
          <a:r>
            <a:rPr lang="ru-RU" sz="1400" b="1" i="0" baseline="0" dirty="0" smtClean="0"/>
            <a:t>семья</a:t>
          </a:r>
          <a:endParaRPr lang="ru-RU" sz="1400" b="1" dirty="0"/>
        </a:p>
      </dgm:t>
    </dgm:pt>
    <dgm:pt modelId="{9F441913-297B-4FF4-A7C3-4D4CBA28E15F}" type="parTrans" cxnId="{2EED2825-6BB0-49FD-B6CB-9FAFEEEF6FA2}">
      <dgm:prSet/>
      <dgm:spPr/>
      <dgm:t>
        <a:bodyPr/>
        <a:lstStyle/>
        <a:p>
          <a:endParaRPr lang="ru-RU"/>
        </a:p>
      </dgm:t>
    </dgm:pt>
    <dgm:pt modelId="{72035D76-B681-4C26-BE48-608E0DFDF05E}" type="sibTrans" cxnId="{2EED2825-6BB0-49FD-B6CB-9FAFEEEF6FA2}">
      <dgm:prSet/>
      <dgm:spPr/>
      <dgm:t>
        <a:bodyPr/>
        <a:lstStyle/>
        <a:p>
          <a:endParaRPr lang="ru-RU"/>
        </a:p>
      </dgm:t>
    </dgm:pt>
    <dgm:pt modelId="{5BCF39C7-EFE0-4D58-9735-BA356179C2EC}" type="pres">
      <dgm:prSet presAssocID="{EABEEF3C-01F7-44D3-A7AC-CCC5E7DA730C}" presName="cycle" presStyleCnt="0">
        <dgm:presLayoutVars>
          <dgm:dir/>
          <dgm:resizeHandles val="exact"/>
        </dgm:presLayoutVars>
      </dgm:prSet>
      <dgm:spPr/>
    </dgm:pt>
    <dgm:pt modelId="{E6201EB6-8F41-4D8B-9F6B-994B1E1C69B2}" type="pres">
      <dgm:prSet presAssocID="{19DAF54D-A271-4950-A0B7-2ACA7E3AAED8}" presName="node" presStyleLbl="node1" presStyleIdx="0" presStyleCnt="1">
        <dgm:presLayoutVars>
          <dgm:bulletEnabled val="1"/>
        </dgm:presLayoutVars>
      </dgm:prSet>
      <dgm:spPr/>
    </dgm:pt>
  </dgm:ptLst>
  <dgm:cxnLst>
    <dgm:cxn modelId="{8B90B41D-9CA6-4FD2-81BE-C17991931FF2}" type="presOf" srcId="{EABEEF3C-01F7-44D3-A7AC-CCC5E7DA730C}" destId="{5BCF39C7-EFE0-4D58-9735-BA356179C2EC}" srcOrd="0" destOrd="0" presId="urn:microsoft.com/office/officeart/2005/8/layout/cycle2"/>
    <dgm:cxn modelId="{2EED2825-6BB0-49FD-B6CB-9FAFEEEF6FA2}" srcId="{EABEEF3C-01F7-44D3-A7AC-CCC5E7DA730C}" destId="{19DAF54D-A271-4950-A0B7-2ACA7E3AAED8}" srcOrd="0" destOrd="0" parTransId="{9F441913-297B-4FF4-A7C3-4D4CBA28E15F}" sibTransId="{72035D76-B681-4C26-BE48-608E0DFDF05E}"/>
    <dgm:cxn modelId="{AB74B4B9-18E8-4422-8158-1DB8E72F00DC}" type="presOf" srcId="{19DAF54D-A271-4950-A0B7-2ACA7E3AAED8}" destId="{E6201EB6-8F41-4D8B-9F6B-994B1E1C69B2}" srcOrd="0" destOrd="0" presId="urn:microsoft.com/office/officeart/2005/8/layout/cycle2"/>
    <dgm:cxn modelId="{02D588DD-671E-41F7-8F6F-66104A97CD16}" type="presParOf" srcId="{5BCF39C7-EFE0-4D58-9735-BA356179C2EC}" destId="{E6201EB6-8F41-4D8B-9F6B-994B1E1C69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49FD88-53EB-48EB-92D2-0C8850003869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F40B571-7206-47B3-BAB3-41122871CF1D}">
      <dgm:prSet custT="1"/>
      <dgm:spPr/>
      <dgm:t>
        <a:bodyPr/>
        <a:lstStyle/>
        <a:p>
          <a:pPr rtl="0"/>
          <a:r>
            <a:rPr lang="ru-RU" sz="1200" b="0" i="0" baseline="0" dirty="0" smtClean="0"/>
            <a:t>администрация</a:t>
          </a:r>
          <a:endParaRPr lang="ru-RU" sz="1200" b="0" dirty="0"/>
        </a:p>
      </dgm:t>
    </dgm:pt>
    <dgm:pt modelId="{8F2E560A-EE31-4714-A87F-8361C4D1C44F}" type="parTrans" cxnId="{7A78FDF3-7FCA-4D72-ACB6-E65750374714}">
      <dgm:prSet/>
      <dgm:spPr/>
      <dgm:t>
        <a:bodyPr/>
        <a:lstStyle/>
        <a:p>
          <a:endParaRPr lang="ru-RU"/>
        </a:p>
      </dgm:t>
    </dgm:pt>
    <dgm:pt modelId="{704C72D6-3601-41BA-A172-553FC530C77D}" type="sibTrans" cxnId="{7A78FDF3-7FCA-4D72-ACB6-E65750374714}">
      <dgm:prSet/>
      <dgm:spPr/>
      <dgm:t>
        <a:bodyPr/>
        <a:lstStyle/>
        <a:p>
          <a:endParaRPr lang="ru-RU"/>
        </a:p>
      </dgm:t>
    </dgm:pt>
    <dgm:pt modelId="{BD0B7FBA-D625-4297-A990-7B2BA1180C61}" type="pres">
      <dgm:prSet presAssocID="{EB49FD88-53EB-48EB-92D2-0C8850003869}" presName="cycle" presStyleCnt="0">
        <dgm:presLayoutVars>
          <dgm:dir/>
          <dgm:resizeHandles val="exact"/>
        </dgm:presLayoutVars>
      </dgm:prSet>
      <dgm:spPr/>
    </dgm:pt>
    <dgm:pt modelId="{54DF4B01-F9A0-48C3-9E67-9A484DB9C21F}" type="pres">
      <dgm:prSet presAssocID="{2F40B571-7206-47B3-BAB3-41122871CF1D}" presName="node" presStyleLbl="node1" presStyleIdx="0" presStyleCnt="1">
        <dgm:presLayoutVars>
          <dgm:bulletEnabled val="1"/>
        </dgm:presLayoutVars>
      </dgm:prSet>
      <dgm:spPr/>
    </dgm:pt>
  </dgm:ptLst>
  <dgm:cxnLst>
    <dgm:cxn modelId="{7A78FDF3-7FCA-4D72-ACB6-E65750374714}" srcId="{EB49FD88-53EB-48EB-92D2-0C8850003869}" destId="{2F40B571-7206-47B3-BAB3-41122871CF1D}" srcOrd="0" destOrd="0" parTransId="{8F2E560A-EE31-4714-A87F-8361C4D1C44F}" sibTransId="{704C72D6-3601-41BA-A172-553FC530C77D}"/>
    <dgm:cxn modelId="{D58E8C40-2549-4494-ABB1-A38DE7BD8058}" type="presOf" srcId="{2F40B571-7206-47B3-BAB3-41122871CF1D}" destId="{54DF4B01-F9A0-48C3-9E67-9A484DB9C21F}" srcOrd="0" destOrd="0" presId="urn:microsoft.com/office/officeart/2005/8/layout/cycle2"/>
    <dgm:cxn modelId="{BC3AE540-1B41-4E33-B409-B16DD569D08E}" type="presOf" srcId="{EB49FD88-53EB-48EB-92D2-0C8850003869}" destId="{BD0B7FBA-D625-4297-A990-7B2BA1180C61}" srcOrd="0" destOrd="0" presId="urn:microsoft.com/office/officeart/2005/8/layout/cycle2"/>
    <dgm:cxn modelId="{D48E4610-DF68-4CCD-94A3-29138E1FCD7B}" type="presParOf" srcId="{BD0B7FBA-D625-4297-A990-7B2BA1180C61}" destId="{54DF4B01-F9A0-48C3-9E67-9A484DB9C2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1C31CB-EEAE-4756-A797-B5E1BF6C609A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A28B1D-BC1E-4A5C-A71A-0E46C60FDD76}">
      <dgm:prSet/>
      <dgm:spPr/>
      <dgm:t>
        <a:bodyPr/>
        <a:lstStyle/>
        <a:p>
          <a:pPr rtl="0"/>
          <a:r>
            <a:rPr lang="ru-RU" b="0" i="0" baseline="0" dirty="0" smtClean="0"/>
            <a:t>Иные учреждения поддержки</a:t>
          </a:r>
          <a:endParaRPr lang="ru-RU" dirty="0"/>
        </a:p>
      </dgm:t>
    </dgm:pt>
    <dgm:pt modelId="{291E4612-F3C5-4B5D-8986-2D5AEBDE0AF0}" type="parTrans" cxnId="{1097CEBC-0568-4900-BCF9-1A673D8F7783}">
      <dgm:prSet/>
      <dgm:spPr/>
      <dgm:t>
        <a:bodyPr/>
        <a:lstStyle/>
        <a:p>
          <a:endParaRPr lang="ru-RU"/>
        </a:p>
      </dgm:t>
    </dgm:pt>
    <dgm:pt modelId="{969FA1A1-1601-40E6-B10C-CE047A895EC8}" type="sibTrans" cxnId="{1097CEBC-0568-4900-BCF9-1A673D8F7783}">
      <dgm:prSet/>
      <dgm:spPr/>
      <dgm:t>
        <a:bodyPr/>
        <a:lstStyle/>
        <a:p>
          <a:endParaRPr lang="ru-RU"/>
        </a:p>
      </dgm:t>
    </dgm:pt>
    <dgm:pt modelId="{B3AFAF4F-8311-49EC-BA91-89D460D72CFC}" type="pres">
      <dgm:prSet presAssocID="{1F1C31CB-EEAE-4756-A797-B5E1BF6C609A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70A51D3D-447A-472F-B961-38497EF5F61D}" type="pres">
      <dgm:prSet presAssocID="{DDA28B1D-BC1E-4A5C-A71A-0E46C60FDD76}" presName="Parent" presStyleLbl="node1" presStyleIdx="0" presStyleCnt="1">
        <dgm:presLayoutVars>
          <dgm:chMax val="4"/>
          <dgm:chPref val="3"/>
        </dgm:presLayoutVars>
      </dgm:prSet>
      <dgm:spPr/>
    </dgm:pt>
  </dgm:ptLst>
  <dgm:cxnLst>
    <dgm:cxn modelId="{1097CEBC-0568-4900-BCF9-1A673D8F7783}" srcId="{1F1C31CB-EEAE-4756-A797-B5E1BF6C609A}" destId="{DDA28B1D-BC1E-4A5C-A71A-0E46C60FDD76}" srcOrd="0" destOrd="0" parTransId="{291E4612-F3C5-4B5D-8986-2D5AEBDE0AF0}" sibTransId="{969FA1A1-1601-40E6-B10C-CE047A895EC8}"/>
    <dgm:cxn modelId="{100007CD-E4CB-41B5-9915-2F9FADD142F8}" type="presOf" srcId="{1F1C31CB-EEAE-4756-A797-B5E1BF6C609A}" destId="{B3AFAF4F-8311-49EC-BA91-89D460D72CFC}" srcOrd="0" destOrd="0" presId="urn:microsoft.com/office/officeart/2011/layout/RadialPictureList"/>
    <dgm:cxn modelId="{C816CD37-525D-4893-8586-11A920091913}" type="presOf" srcId="{DDA28B1D-BC1E-4A5C-A71A-0E46C60FDD76}" destId="{70A51D3D-447A-472F-B961-38497EF5F61D}" srcOrd="0" destOrd="0" presId="urn:microsoft.com/office/officeart/2011/layout/RadialPictureList"/>
    <dgm:cxn modelId="{1B2C2599-DC2C-4317-AA2B-0AD17236EA0A}" type="presParOf" srcId="{B3AFAF4F-8311-49EC-BA91-89D460D72CFC}" destId="{70A51D3D-447A-472F-B961-38497EF5F61D}" srcOrd="0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435393-8F03-43BF-8768-34374B46212B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9FCB8E6-B8C5-471C-A004-BA282F969B1D}">
      <dgm:prSet/>
      <dgm:spPr/>
      <dgm:t>
        <a:bodyPr/>
        <a:lstStyle/>
        <a:p>
          <a:pPr rtl="0"/>
          <a:r>
            <a:rPr lang="ru-RU" b="1" i="0" baseline="0" dirty="0" smtClean="0"/>
            <a:t>психоло</a:t>
          </a:r>
          <a:r>
            <a:rPr lang="ru-RU" b="0" i="0" baseline="0" dirty="0" smtClean="0"/>
            <a:t>г</a:t>
          </a:r>
          <a:endParaRPr lang="ru-RU" dirty="0"/>
        </a:p>
      </dgm:t>
    </dgm:pt>
    <dgm:pt modelId="{7433FA42-3A48-4D77-A781-95E7E65F9108}" type="parTrans" cxnId="{4BEAA0A2-7990-47AA-AC9F-250DEFEADA8B}">
      <dgm:prSet/>
      <dgm:spPr/>
      <dgm:t>
        <a:bodyPr/>
        <a:lstStyle/>
        <a:p>
          <a:endParaRPr lang="ru-RU"/>
        </a:p>
      </dgm:t>
    </dgm:pt>
    <dgm:pt modelId="{5B3A6673-D8AA-41B1-8F18-BBC78520B265}" type="sibTrans" cxnId="{4BEAA0A2-7990-47AA-AC9F-250DEFEADA8B}">
      <dgm:prSet/>
      <dgm:spPr/>
      <dgm:t>
        <a:bodyPr/>
        <a:lstStyle/>
        <a:p>
          <a:endParaRPr lang="ru-RU"/>
        </a:p>
      </dgm:t>
    </dgm:pt>
    <dgm:pt modelId="{1ECDBA17-4D62-4206-B6AF-D1C960FCD950}" type="pres">
      <dgm:prSet presAssocID="{02435393-8F03-43BF-8768-34374B4621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E12290-1FE7-4FF3-9865-50DF2A0E2517}" type="pres">
      <dgm:prSet presAssocID="{A9FCB8E6-B8C5-471C-A004-BA282F969B1D}" presName="centerShape" presStyleLbl="node0" presStyleIdx="0" presStyleCnt="1" custLinFactNeighborX="11427" custLinFactNeighborY="2084"/>
      <dgm:spPr/>
    </dgm:pt>
  </dgm:ptLst>
  <dgm:cxnLst>
    <dgm:cxn modelId="{33F35EC1-7B61-466D-B7E3-76BF7E3A49EE}" type="presOf" srcId="{A9FCB8E6-B8C5-471C-A004-BA282F969B1D}" destId="{10E12290-1FE7-4FF3-9865-50DF2A0E2517}" srcOrd="0" destOrd="0" presId="urn:microsoft.com/office/officeart/2005/8/layout/radial6"/>
    <dgm:cxn modelId="{4BEAA0A2-7990-47AA-AC9F-250DEFEADA8B}" srcId="{02435393-8F03-43BF-8768-34374B46212B}" destId="{A9FCB8E6-B8C5-471C-A004-BA282F969B1D}" srcOrd="0" destOrd="0" parTransId="{7433FA42-3A48-4D77-A781-95E7E65F9108}" sibTransId="{5B3A6673-D8AA-41B1-8F18-BBC78520B265}"/>
    <dgm:cxn modelId="{594EA083-DB20-475D-BED2-971CE686A818}" type="presOf" srcId="{02435393-8F03-43BF-8768-34374B46212B}" destId="{1ECDBA17-4D62-4206-B6AF-D1C960FCD950}" srcOrd="0" destOrd="0" presId="urn:microsoft.com/office/officeart/2005/8/layout/radial6"/>
    <dgm:cxn modelId="{D6DFF877-FAED-4C18-BC46-7C80485D49DD}" type="presParOf" srcId="{1ECDBA17-4D62-4206-B6AF-D1C960FCD950}" destId="{10E12290-1FE7-4FF3-9865-50DF2A0E2517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5A5685-D7EA-4961-946E-5E539186B009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BB67A6E-41A8-4402-A852-B1755829CF4D}">
      <dgm:prSet/>
      <dgm:spPr/>
      <dgm:t>
        <a:bodyPr/>
        <a:lstStyle/>
        <a:p>
          <a:pPr rtl="0"/>
          <a:r>
            <a:rPr lang="ru-RU" b="0" i="0" baseline="0" dirty="0" smtClean="0"/>
            <a:t>ОДОД</a:t>
          </a:r>
          <a:endParaRPr lang="ru-RU" dirty="0"/>
        </a:p>
      </dgm:t>
    </dgm:pt>
    <dgm:pt modelId="{22DC8D46-6C96-4946-B0A8-BFB3D72448EA}" type="parTrans" cxnId="{ACAAEBCB-2D74-4769-B29C-582649FB4D8D}">
      <dgm:prSet/>
      <dgm:spPr/>
      <dgm:t>
        <a:bodyPr/>
        <a:lstStyle/>
        <a:p>
          <a:endParaRPr lang="ru-RU"/>
        </a:p>
      </dgm:t>
    </dgm:pt>
    <dgm:pt modelId="{AC27A2D4-366D-4151-B209-FCCDA1BAACE9}" type="sibTrans" cxnId="{ACAAEBCB-2D74-4769-B29C-582649FB4D8D}">
      <dgm:prSet/>
      <dgm:spPr/>
      <dgm:t>
        <a:bodyPr/>
        <a:lstStyle/>
        <a:p>
          <a:endParaRPr lang="ru-RU"/>
        </a:p>
      </dgm:t>
    </dgm:pt>
    <dgm:pt modelId="{3EAE3D4A-618A-4500-83A5-406D45B47F5D}" type="pres">
      <dgm:prSet presAssocID="{155A5685-D7EA-4961-946E-5E539186B009}" presName="cycle" presStyleCnt="0">
        <dgm:presLayoutVars>
          <dgm:dir/>
          <dgm:resizeHandles val="exact"/>
        </dgm:presLayoutVars>
      </dgm:prSet>
      <dgm:spPr/>
    </dgm:pt>
    <dgm:pt modelId="{FA16C9BA-194C-49CC-A59C-1B8416BA9D2D}" type="pres">
      <dgm:prSet presAssocID="{6BB67A6E-41A8-4402-A852-B1755829CF4D}" presName="node" presStyleLbl="node1" presStyleIdx="0" presStyleCnt="1" custRadScaleRad="84680" custRadScaleInc="1259">
        <dgm:presLayoutVars>
          <dgm:bulletEnabled val="1"/>
        </dgm:presLayoutVars>
      </dgm:prSet>
      <dgm:spPr/>
    </dgm:pt>
  </dgm:ptLst>
  <dgm:cxnLst>
    <dgm:cxn modelId="{120D0AF5-495F-46A1-806E-91B7490229C9}" type="presOf" srcId="{6BB67A6E-41A8-4402-A852-B1755829CF4D}" destId="{FA16C9BA-194C-49CC-A59C-1B8416BA9D2D}" srcOrd="0" destOrd="0" presId="urn:microsoft.com/office/officeart/2005/8/layout/cycle2"/>
    <dgm:cxn modelId="{ACAAEBCB-2D74-4769-B29C-582649FB4D8D}" srcId="{155A5685-D7EA-4961-946E-5E539186B009}" destId="{6BB67A6E-41A8-4402-A852-B1755829CF4D}" srcOrd="0" destOrd="0" parTransId="{22DC8D46-6C96-4946-B0A8-BFB3D72448EA}" sibTransId="{AC27A2D4-366D-4151-B209-FCCDA1BAACE9}"/>
    <dgm:cxn modelId="{3BD53CDB-1567-4669-B014-122C77437692}" type="presOf" srcId="{155A5685-D7EA-4961-946E-5E539186B009}" destId="{3EAE3D4A-618A-4500-83A5-406D45B47F5D}" srcOrd="0" destOrd="0" presId="urn:microsoft.com/office/officeart/2005/8/layout/cycle2"/>
    <dgm:cxn modelId="{75A2C68F-C8E8-4774-B8D7-0EDCF049E999}" type="presParOf" srcId="{3EAE3D4A-618A-4500-83A5-406D45B47F5D}" destId="{FA16C9BA-194C-49CC-A59C-1B8416BA9D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E69D72-BFED-4BF2-A418-6815F8F73718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30AF7A6-95E3-475D-8FCB-5EB208636028}">
      <dgm:prSet/>
      <dgm:spPr/>
      <dgm:t>
        <a:bodyPr/>
        <a:lstStyle/>
        <a:p>
          <a:pPr rtl="0"/>
          <a:r>
            <a:rPr lang="ru-RU" b="0" i="0" baseline="0" smtClean="0"/>
            <a:t>учителя</a:t>
          </a:r>
          <a:endParaRPr lang="ru-RU"/>
        </a:p>
      </dgm:t>
    </dgm:pt>
    <dgm:pt modelId="{1913396B-8D3E-42DD-9452-99B2F5E89A1A}" type="parTrans" cxnId="{DDC7F4EC-EDDB-4EBE-8268-140CB6319DB9}">
      <dgm:prSet/>
      <dgm:spPr/>
      <dgm:t>
        <a:bodyPr/>
        <a:lstStyle/>
        <a:p>
          <a:endParaRPr lang="ru-RU"/>
        </a:p>
      </dgm:t>
    </dgm:pt>
    <dgm:pt modelId="{3F3CA068-AF86-45EB-86CD-421972877798}" type="sibTrans" cxnId="{DDC7F4EC-EDDB-4EBE-8268-140CB6319DB9}">
      <dgm:prSet/>
      <dgm:spPr/>
      <dgm:t>
        <a:bodyPr/>
        <a:lstStyle/>
        <a:p>
          <a:endParaRPr lang="ru-RU"/>
        </a:p>
      </dgm:t>
    </dgm:pt>
    <dgm:pt modelId="{4C09153D-663E-4F83-8D30-6F9AB1332A20}" type="pres">
      <dgm:prSet presAssocID="{02E69D72-BFED-4BF2-A418-6815F8F73718}" presName="cycle" presStyleCnt="0">
        <dgm:presLayoutVars>
          <dgm:dir/>
          <dgm:resizeHandles val="exact"/>
        </dgm:presLayoutVars>
      </dgm:prSet>
      <dgm:spPr/>
    </dgm:pt>
    <dgm:pt modelId="{06D1A476-027C-4363-A06A-8F6FB4763C09}" type="pres">
      <dgm:prSet presAssocID="{630AF7A6-95E3-475D-8FCB-5EB208636028}" presName="node" presStyleLbl="node1" presStyleIdx="0" presStyleCnt="1">
        <dgm:presLayoutVars>
          <dgm:bulletEnabled val="1"/>
        </dgm:presLayoutVars>
      </dgm:prSet>
      <dgm:spPr/>
    </dgm:pt>
  </dgm:ptLst>
  <dgm:cxnLst>
    <dgm:cxn modelId="{E12E7420-C811-483A-8EFC-F6FBF48D1DB5}" type="presOf" srcId="{630AF7A6-95E3-475D-8FCB-5EB208636028}" destId="{06D1A476-027C-4363-A06A-8F6FB4763C09}" srcOrd="0" destOrd="0" presId="urn:microsoft.com/office/officeart/2005/8/layout/cycle2"/>
    <dgm:cxn modelId="{D408FFEE-E813-4A44-96DF-469AB9206F9E}" type="presOf" srcId="{02E69D72-BFED-4BF2-A418-6815F8F73718}" destId="{4C09153D-663E-4F83-8D30-6F9AB1332A20}" srcOrd="0" destOrd="0" presId="urn:microsoft.com/office/officeart/2005/8/layout/cycle2"/>
    <dgm:cxn modelId="{DDC7F4EC-EDDB-4EBE-8268-140CB6319DB9}" srcId="{02E69D72-BFED-4BF2-A418-6815F8F73718}" destId="{630AF7A6-95E3-475D-8FCB-5EB208636028}" srcOrd="0" destOrd="0" parTransId="{1913396B-8D3E-42DD-9452-99B2F5E89A1A}" sibTransId="{3F3CA068-AF86-45EB-86CD-421972877798}"/>
    <dgm:cxn modelId="{A942A1E9-7D6B-4D8B-B465-2A174A38E567}" type="presParOf" srcId="{4C09153D-663E-4F83-8D30-6F9AB1332A20}" destId="{06D1A476-027C-4363-A06A-8F6FB4763C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A3A59-55E1-4E4F-AEFA-EBBC24827BF2}">
      <dsp:nvSpPr>
        <dsp:cNvPr id="0" name=""/>
        <dsp:cNvSpPr/>
      </dsp:nvSpPr>
      <dsp:spPr>
        <a:xfrm>
          <a:off x="144627" y="1738"/>
          <a:ext cx="1057123" cy="10571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кл.руководитель</a:t>
          </a:r>
          <a:endParaRPr lang="ru-RU" sz="1200" kern="1200" dirty="0"/>
        </a:p>
      </dsp:txBody>
      <dsp:txXfrm>
        <a:off x="299439" y="156550"/>
        <a:ext cx="747499" cy="747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40815-3DC9-4185-9DE4-88A72CFFEF0D}">
      <dsp:nvSpPr>
        <dsp:cNvPr id="0" name=""/>
        <dsp:cNvSpPr/>
      </dsp:nvSpPr>
      <dsp:spPr>
        <a:xfrm>
          <a:off x="10541" y="222"/>
          <a:ext cx="1058416" cy="10584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0" kern="1200" baseline="0" smtClean="0"/>
            <a:t>ВС</a:t>
          </a:r>
          <a:endParaRPr lang="ru-RU" sz="3700" kern="1200"/>
        </a:p>
      </dsp:txBody>
      <dsp:txXfrm>
        <a:off x="165542" y="155223"/>
        <a:ext cx="748414" cy="748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EF963-A814-494A-B4FE-E24235BA2FB8}">
      <dsp:nvSpPr>
        <dsp:cNvPr id="0" name=""/>
        <dsp:cNvSpPr/>
      </dsp:nvSpPr>
      <dsp:spPr>
        <a:xfrm>
          <a:off x="0" y="0"/>
          <a:ext cx="1057580" cy="10575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Совет обучающихся</a:t>
          </a:r>
          <a:endParaRPr lang="ru-RU" sz="1400" b="1" kern="1200" dirty="0"/>
        </a:p>
      </dsp:txBody>
      <dsp:txXfrm>
        <a:off x="154879" y="154879"/>
        <a:ext cx="747822" cy="747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01EB6-8F41-4D8B-9F6B-994B1E1C69B2}">
      <dsp:nvSpPr>
        <dsp:cNvPr id="0" name=""/>
        <dsp:cNvSpPr/>
      </dsp:nvSpPr>
      <dsp:spPr>
        <a:xfrm>
          <a:off x="299340" y="326"/>
          <a:ext cx="1058208" cy="1058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/>
            <a:t>семья</a:t>
          </a:r>
          <a:endParaRPr lang="ru-RU" sz="1400" b="1" kern="1200" dirty="0"/>
        </a:p>
      </dsp:txBody>
      <dsp:txXfrm>
        <a:off x="454311" y="155297"/>
        <a:ext cx="748266" cy="748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F4B01-F9A0-48C3-9E67-9A484DB9C21F}">
      <dsp:nvSpPr>
        <dsp:cNvPr id="0" name=""/>
        <dsp:cNvSpPr/>
      </dsp:nvSpPr>
      <dsp:spPr>
        <a:xfrm>
          <a:off x="227509" y="546"/>
          <a:ext cx="1057769" cy="10577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администрация</a:t>
          </a:r>
          <a:endParaRPr lang="ru-RU" sz="1200" b="0" kern="1200" dirty="0"/>
        </a:p>
      </dsp:txBody>
      <dsp:txXfrm>
        <a:off x="382416" y="155453"/>
        <a:ext cx="747955" cy="7479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51D3D-447A-472F-B961-38497EF5F61D}">
      <dsp:nvSpPr>
        <dsp:cNvPr id="0" name=""/>
        <dsp:cNvSpPr/>
      </dsp:nvSpPr>
      <dsp:spPr>
        <a:xfrm>
          <a:off x="190339" y="0"/>
          <a:ext cx="1058862" cy="1058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kern="1200" baseline="0" dirty="0" smtClean="0"/>
            <a:t>Иные учреждения поддержки</a:t>
          </a:r>
          <a:endParaRPr lang="ru-RU" sz="900" kern="1200" dirty="0"/>
        </a:p>
      </dsp:txBody>
      <dsp:txXfrm>
        <a:off x="345406" y="155067"/>
        <a:ext cx="748728" cy="748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2290-1FE7-4FF3-9865-50DF2A0E2517}">
      <dsp:nvSpPr>
        <dsp:cNvPr id="0" name=""/>
        <dsp:cNvSpPr/>
      </dsp:nvSpPr>
      <dsp:spPr>
        <a:xfrm>
          <a:off x="525995" y="681"/>
          <a:ext cx="1058180" cy="10581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психоло</a:t>
          </a:r>
          <a:r>
            <a:rPr lang="ru-RU" sz="1200" b="0" i="0" kern="1200" baseline="0" dirty="0" smtClean="0"/>
            <a:t>г</a:t>
          </a:r>
          <a:endParaRPr lang="ru-RU" sz="1200" kern="1200" dirty="0"/>
        </a:p>
      </dsp:txBody>
      <dsp:txXfrm>
        <a:off x="680962" y="155648"/>
        <a:ext cx="748246" cy="7482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6C9BA-194C-49CC-A59C-1B8416BA9D2D}">
      <dsp:nvSpPr>
        <dsp:cNvPr id="0" name=""/>
        <dsp:cNvSpPr/>
      </dsp:nvSpPr>
      <dsp:spPr>
        <a:xfrm>
          <a:off x="598201" y="0"/>
          <a:ext cx="1057362" cy="10573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/>
            <a:t>ОДОД</a:t>
          </a:r>
          <a:endParaRPr lang="ru-RU" sz="1800" kern="1200" dirty="0"/>
        </a:p>
      </dsp:txBody>
      <dsp:txXfrm>
        <a:off x="753048" y="154847"/>
        <a:ext cx="747668" cy="7476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1A476-027C-4363-A06A-8F6FB4763C09}">
      <dsp:nvSpPr>
        <dsp:cNvPr id="0" name=""/>
        <dsp:cNvSpPr/>
      </dsp:nvSpPr>
      <dsp:spPr>
        <a:xfrm>
          <a:off x="286615" y="784"/>
          <a:ext cx="1057293" cy="10572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smtClean="0"/>
            <a:t>учителя</a:t>
          </a:r>
          <a:endParaRPr lang="ru-RU" sz="1400" kern="1200"/>
        </a:p>
      </dsp:txBody>
      <dsp:txXfrm>
        <a:off x="441452" y="155621"/>
        <a:ext cx="747619" cy="74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EAADA3-A33C-4633-AF87-49CB42671AB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9D4AA5-6AC8-4F81-866A-A95357D4F9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94421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</a:rPr>
              <a:t>Воспитательная система класса как пространство развития личности младшего подростка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chemeClr val="tx1"/>
                </a:solidFill>
              </a:rPr>
              <a:t>Кл.руководитель</a:t>
            </a:r>
            <a:r>
              <a:rPr lang="ru-RU" sz="1800" b="1" dirty="0" smtClean="0">
                <a:solidFill>
                  <a:schemeClr val="tx1"/>
                </a:solidFill>
              </a:rPr>
              <a:t> 5а класса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Новикова И.В.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3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601565"/>
            <a:ext cx="6035040" cy="4523232"/>
          </a:xfrm>
        </p:spPr>
      </p:pic>
    </p:spTree>
    <p:extLst>
      <p:ext uri="{BB962C8B-B14F-4D97-AF65-F5344CB8AC3E}">
        <p14:creationId xmlns:p14="http://schemas.microsoft.com/office/powerpoint/2010/main" val="153352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90000"/>
              </a:lnSpc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ru-RU" sz="36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«За </a:t>
            </a:r>
            <a:r>
              <a:rPr lang="ru-RU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здоровый образ жизни»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- защита, сохранение физического и психического здоровья ребенка;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устойчивой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ценностной установки на здоровый образ жизни.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0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3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90000"/>
              </a:lnSpc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ru-RU" sz="36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«Мир </a:t>
            </a:r>
            <a:r>
              <a:rPr lang="ru-RU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прекрасного»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- организация деятельности по развитию эстетического вкуса, творческих способностей и задатков, обогащение духовного мира детей.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81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3750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Концепция воспитательной системы класса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000" u="sng" kern="0" dirty="0">
                <a:solidFill>
                  <a:srgbClr val="330033"/>
                </a:solidFill>
                <a:latin typeface="Times New Roman"/>
              </a:rPr>
              <a:t>Воспитательная система – целостность   </a:t>
            </a:r>
            <a:r>
              <a:rPr lang="ru-RU" sz="2000" kern="0" dirty="0">
                <a:solidFill>
                  <a:srgbClr val="330033"/>
                </a:solidFill>
                <a:latin typeface="Times New Roman"/>
              </a:rPr>
              <a:t>упорядоченных  </a:t>
            </a:r>
            <a:r>
              <a:rPr lang="ru-RU" sz="2000" u="sng" kern="0" dirty="0">
                <a:solidFill>
                  <a:srgbClr val="330033"/>
                </a:solidFill>
                <a:latin typeface="Times New Roman"/>
              </a:rPr>
              <a:t>целей и задач, </a:t>
            </a:r>
            <a:r>
              <a:rPr lang="ru-RU" sz="2000" kern="0" dirty="0">
                <a:solidFill>
                  <a:srgbClr val="330033"/>
                </a:solidFill>
                <a:latin typeface="Times New Roman"/>
              </a:rPr>
              <a:t>принципов и взглядов, </a:t>
            </a:r>
            <a:r>
              <a:rPr lang="ru-RU" sz="2000" u="sng" kern="0" dirty="0">
                <a:solidFill>
                  <a:srgbClr val="330033"/>
                </a:solidFill>
                <a:latin typeface="Times New Roman"/>
              </a:rPr>
              <a:t>направлений  и видов воспитательной деятельности</a:t>
            </a:r>
            <a:r>
              <a:rPr lang="ru-RU" sz="2000" kern="0" dirty="0">
                <a:solidFill>
                  <a:srgbClr val="330033"/>
                </a:solidFill>
                <a:latin typeface="Times New Roman"/>
              </a:rPr>
              <a:t>, а также </a:t>
            </a:r>
            <a:r>
              <a:rPr lang="ru-RU" sz="2000" u="sng" kern="0" dirty="0">
                <a:solidFill>
                  <a:srgbClr val="330033"/>
                </a:solidFill>
                <a:latin typeface="Times New Roman"/>
              </a:rPr>
              <a:t>взаимодействие</a:t>
            </a:r>
            <a:r>
              <a:rPr lang="ru-RU" sz="2000" kern="0" dirty="0">
                <a:solidFill>
                  <a:srgbClr val="330033"/>
                </a:solidFill>
                <a:latin typeface="Times New Roman"/>
              </a:rPr>
              <a:t> социальных общностей школы (педагогический коллектив, ученические классы, неформальные объединения, родительская общественность).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330033"/>
                </a:solidFill>
                <a:latin typeface="Times New Roman"/>
              </a:rPr>
              <a:t>Воспитательная система – это </a:t>
            </a:r>
            <a:r>
              <a:rPr lang="ru-RU" sz="2000" u="sng" kern="0" dirty="0">
                <a:solidFill>
                  <a:srgbClr val="330033"/>
                </a:solidFill>
                <a:latin typeface="Times New Roman"/>
              </a:rPr>
              <a:t>объединение</a:t>
            </a:r>
            <a:r>
              <a:rPr lang="ru-RU" sz="2000" kern="0" dirty="0">
                <a:solidFill>
                  <a:srgbClr val="330033"/>
                </a:solidFill>
                <a:latin typeface="Times New Roman"/>
              </a:rPr>
              <a:t> разнообразия воспитательной работы и воспитывающей деятельности в условно-органическую целостность, принятую всеми и облегчающую взаимоотношения субъектов образовательного и </a:t>
            </a:r>
            <a:r>
              <a:rPr lang="ru-RU" sz="2000" kern="0" dirty="0" err="1">
                <a:solidFill>
                  <a:srgbClr val="330033"/>
                </a:solidFill>
                <a:latin typeface="Times New Roman"/>
              </a:rPr>
              <a:t>дообразовательного</a:t>
            </a:r>
            <a:r>
              <a:rPr lang="ru-RU" sz="2000" kern="0" dirty="0">
                <a:solidFill>
                  <a:srgbClr val="330033"/>
                </a:solidFill>
                <a:latin typeface="Times New Roman"/>
              </a:rPr>
              <a:t> (внеурочного) совместного гуманистического </a:t>
            </a:r>
            <a:r>
              <a:rPr lang="ru-RU" sz="2000" u="sng" kern="0" dirty="0">
                <a:solidFill>
                  <a:srgbClr val="330033"/>
                </a:solidFill>
                <a:latin typeface="Times New Roman"/>
              </a:rPr>
              <a:t>сотрудничества, сотворчества.              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            </a:t>
            </a:r>
            <a:r>
              <a:rPr lang="ru-RU" sz="2000" kern="0" dirty="0">
                <a:solidFill>
                  <a:schemeClr val="tx1"/>
                </a:solidFill>
                <a:latin typeface="Arial"/>
              </a:rPr>
              <a:t>С.А. Шмаков, профессор, доктор педагогических наук.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43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Цель воспитательной работы: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включенность класса в воспитательную систему школы,  </a:t>
            </a:r>
            <a:endParaRPr lang="ru-RU" sz="32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управление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процессом развития личности, в том числе через взаимодействие всех участников воспитательного процесса.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5591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Участники воспитательной системы класса: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3600" kern="0" dirty="0">
                <a:solidFill>
                  <a:srgbClr val="000000"/>
                </a:solidFill>
                <a:latin typeface="Times New Roman" pitchFamily="18" charset="0"/>
              </a:rPr>
              <a:t>Классный руководитель.</a:t>
            </a:r>
          </a:p>
          <a:p>
            <a:pPr lvl="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3600" kern="0" dirty="0">
                <a:solidFill>
                  <a:srgbClr val="000000"/>
                </a:solidFill>
                <a:latin typeface="Times New Roman" pitchFamily="18" charset="0"/>
              </a:rPr>
              <a:t>Учащиеся класса.</a:t>
            </a:r>
          </a:p>
          <a:p>
            <a:pPr lvl="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3600" kern="0" dirty="0">
                <a:solidFill>
                  <a:srgbClr val="000000"/>
                </a:solidFill>
                <a:latin typeface="Times New Roman" pitchFamily="18" charset="0"/>
              </a:rPr>
              <a:t>Родители учащихся.</a:t>
            </a:r>
          </a:p>
          <a:p>
            <a:pPr lvl="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3600" kern="0" dirty="0">
                <a:solidFill>
                  <a:srgbClr val="000000"/>
                </a:solidFill>
                <a:latin typeface="Times New Roman" pitchFamily="18" charset="0"/>
              </a:rPr>
              <a:t>Педагоги и другие взрослые, которые участвуют в воспитательном процессе и жизнедеятельности коллектива</a:t>
            </a:r>
            <a:r>
              <a:rPr lang="ru-RU" altLang="ru-RU" sz="3600" kern="0" dirty="0">
                <a:solidFill>
                  <a:srgbClr val="00B0F0"/>
                </a:solidFill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0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2994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584443748"/>
              </p:ext>
            </p:extLst>
          </p:nvPr>
        </p:nvGraphicFramePr>
        <p:xfrm>
          <a:off x="4067859" y="3212976"/>
          <a:ext cx="1079500" cy="10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864996360"/>
              </p:ext>
            </p:extLst>
          </p:nvPr>
        </p:nvGraphicFramePr>
        <p:xfrm>
          <a:off x="5652120" y="4452295"/>
          <a:ext cx="1778264" cy="10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536867211"/>
              </p:ext>
            </p:extLst>
          </p:nvPr>
        </p:nvGraphicFramePr>
        <p:xfrm>
          <a:off x="5147359" y="2442146"/>
          <a:ext cx="1656889" cy="10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52243645"/>
              </p:ext>
            </p:extLst>
          </p:nvPr>
        </p:nvGraphicFramePr>
        <p:xfrm>
          <a:off x="3923308" y="1748345"/>
          <a:ext cx="1512788" cy="10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38811782"/>
              </p:ext>
            </p:extLst>
          </p:nvPr>
        </p:nvGraphicFramePr>
        <p:xfrm>
          <a:off x="2483768" y="2332204"/>
          <a:ext cx="1439540" cy="10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39847069"/>
              </p:ext>
            </p:extLst>
          </p:nvPr>
        </p:nvGraphicFramePr>
        <p:xfrm>
          <a:off x="1547664" y="3391066"/>
          <a:ext cx="1584176" cy="10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101924979"/>
              </p:ext>
            </p:extLst>
          </p:nvPr>
        </p:nvGraphicFramePr>
        <p:xfrm>
          <a:off x="2123728" y="4545053"/>
          <a:ext cx="1655564" cy="10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717721470"/>
              </p:ext>
            </p:extLst>
          </p:nvPr>
        </p:nvGraphicFramePr>
        <p:xfrm>
          <a:off x="5875849" y="3391066"/>
          <a:ext cx="1630525" cy="10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455164922"/>
              </p:ext>
            </p:extLst>
          </p:nvPr>
        </p:nvGraphicFramePr>
        <p:xfrm>
          <a:off x="3923308" y="4981726"/>
          <a:ext cx="1872828" cy="10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</p:spTree>
    <p:extLst>
      <p:ext uri="{BB962C8B-B14F-4D97-AF65-F5344CB8AC3E}">
        <p14:creationId xmlns:p14="http://schemas.microsoft.com/office/powerpoint/2010/main" val="399068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Принципы построения воспитательной системы класса: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Принцип приоритета интересов и потребностей школьников и их родителей.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Принцип индивидуализации и дифференциации.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Принцип гуманизма и демократизации жизнедеятельности коллектива класса.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Принцип сотворчества детей и взрослых. 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Принцип ответственности, взаимопомощи, взаимовыручки;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Принцип открытости и доброжелательности.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Принцип равенства всех участников воспитательного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96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Направления воспитательной работы класса: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lnSpc>
                <a:spcPct val="90000"/>
              </a:lnSpc>
              <a:buFont typeface="+mj-lt"/>
              <a:buAutoNum type="arabicPeriod"/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</a:rPr>
              <a:t>«Я-Человек»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создание благоприятной образовательной среды для реализации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творческого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потенциала учеников; повышение интеллектуальной комфортности, усиление мотиваций учебных целей; создание среды общения в микросоциуму; воспитание у учащихся уважения к семейным ценностям, отношениям, повышение воспитательного воздействия семьи.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8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Концерт, посвященный Дню матери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2289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90000"/>
              </a:lnSpc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40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.«Моя </a:t>
            </a:r>
            <a:r>
              <a:rPr lang="ru-RU" sz="4000" u="sng" dirty="0">
                <a:solidFill>
                  <a:srgbClr val="000000"/>
                </a:solidFill>
                <a:latin typeface="Times New Roman"/>
                <a:ea typeface="Times New Roman"/>
              </a:rPr>
              <a:t>Родина»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- воспитание патриотических и гражданских чувств, участие в управлении воспитательным процессом членов детского самоуправления.</a:t>
            </a:r>
            <a:endParaRPr lang="ru-RU" sz="4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615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</TotalTime>
  <Words>347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Воспитательная система класса как пространство развития личности младшего подростка</vt:lpstr>
      <vt:lpstr>Концепция воспитательной системы класса</vt:lpstr>
      <vt:lpstr>Цель воспитательной работы:</vt:lpstr>
      <vt:lpstr>Участники воспитательной системы класса:</vt:lpstr>
      <vt:lpstr>Презентация PowerPoint</vt:lpstr>
      <vt:lpstr>Принципы построения воспитательной системы класса:</vt:lpstr>
      <vt:lpstr>Направления воспитательной работы класса:</vt:lpstr>
      <vt:lpstr>Концерт, посвященный Дню матери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система класса как пространство развития личности младшего подростка</dc:title>
  <dc:creator>Ирина В. Новикова</dc:creator>
  <cp:lastModifiedBy>Ирина В. Новикова</cp:lastModifiedBy>
  <cp:revision>5</cp:revision>
  <dcterms:created xsi:type="dcterms:W3CDTF">2014-03-22T05:34:54Z</dcterms:created>
  <dcterms:modified xsi:type="dcterms:W3CDTF">2014-03-22T06:16:55Z</dcterms:modified>
</cp:coreProperties>
</file>