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9" r:id="rId5"/>
    <p:sldId id="260" r:id="rId6"/>
    <p:sldId id="261" r:id="rId7"/>
    <p:sldId id="280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E9DCD-E041-4093-A255-40185C153470}" type="datetimeFigureOut">
              <a:rPr lang="ru-RU" smtClean="0"/>
              <a:t>18.02.2010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A79D-B865-4710-AF2B-DF87C3D61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ssianwars9.narod.ru/9251684910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ontent.foto.mail.ru/list/jim25/_blogs/i-39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ics.livejournal.com/betling/pic/0003qx6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rt.rin.ru/images/gal1208_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ggs.net.ua/files/39/_News_Photo_image_large_39240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avok.name/uploads/kartina/67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ovietart.narod.ru/gal3/s16-7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005.radikal.ru/0802/3a/fcd6931e8a99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ys-arhipelag.ucoz.ru/_ph/10/2/303331137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llday.ru/uploads/posts/2008-12/1229786183_p.krivonogov-kapituljacij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3.nnm.ru/d/d/8/c/a/f38e484727125638e45504ad3c8_prev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llday.ru/uploads/posts/2008-12/1229786138_p.krivonogov.-pobeda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llday.ru/uploads/posts/2008-12/1229786138_k.antonov.-pobediteli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-fotki.yandex.ru/get/21/luk-konstantin.15/0_cdb4_f4434ad8_X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ustrana.ru/articles/945/IMG4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te4estvo.ru/uploads/1260614613_ist25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ews.students.ru/uploads/posts/1204164176_01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edia.meta.ua/files/pic/0/24/167/pS2NBOnT0E.jpg?id=161574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11.nnm.ru/d/d/0/4/c/a71269c8a9dc6a47b88666211a5_prev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rtfrance.ru/art/d/desarno/img/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00000">
              <a:alpha val="74000"/>
            </a:srgb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Русские художники</a:t>
            </a:r>
          </a:p>
          <a:p>
            <a:pPr algn="ctr"/>
            <a:r>
              <a:rPr lang="ru-RU" sz="8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 Российской армии</a:t>
            </a:r>
            <a:endParaRPr lang="ru-RU" sz="8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68 из 50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6 из 50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9644033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9 из 50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4399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2 из 1320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90 из 1379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0"/>
            <a:ext cx="6929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 из 1320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 из 1320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0"/>
            <a:ext cx="6858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2 из 1320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142900"/>
            <a:ext cx="721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 из 1320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0"/>
            <a:ext cx="65008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ая живопись. Картины о Великой Отечественной войн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 из 507">
            <a:hlinkClick r:id="rId2" tgtFrame="_blank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ая живопись. Картины о Великой Отечественной войн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52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ая живопись. Картины о Великой Отечественной войне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7 из 1320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 из 50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 из 50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2 из 50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-142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4 из 50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2 из 50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allitaweasel.files.wordpress.com/2009/11/jpg_austerlit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4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1 из 50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дидора</dc:creator>
  <cp:lastModifiedBy>дидора</cp:lastModifiedBy>
  <cp:revision>4</cp:revision>
  <dcterms:created xsi:type="dcterms:W3CDTF">2010-02-18T17:12:31Z</dcterms:created>
  <dcterms:modified xsi:type="dcterms:W3CDTF">2010-02-18T17:44:46Z</dcterms:modified>
</cp:coreProperties>
</file>