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26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AB5A6E8-D475-48D4-A892-5C13E8119905}" type="datetimeFigureOut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FBB26B2-1092-4418-BF71-38D1C6C8CD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115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17416D-5E17-442A-B808-984A5EDE96A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DFF966-E636-4A5D-B98A-47C85F25B859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3A3AC-75B6-4441-89A9-A894FCAB1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739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CB9BC-9AF5-4132-97B0-09111078AFDF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EFF7B-DE6E-432A-AB9E-20970D8618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94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8844-9B4C-41D2-AEAB-4C14F6692A35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35A68-371A-4D00-881E-57EC0592C2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5623-6CC3-46FF-AEC4-C4D317169054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FEE4A-E8DF-4414-9458-35D124BAC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01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E11DC-E87C-40F9-871B-D02320BBFB8E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7124A-DDD8-40C1-9F18-0D06B064B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716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4B07A-F8C3-4FFE-8929-1D739AF67DDF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ACE06-4B76-4784-9208-B92293D00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966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3174D-F3D5-4DFE-A7F9-5089934EC798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DF26D-56D7-4E3B-AFC0-BCD8C3E265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51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BE6F5-97E4-4A6E-B9A6-A9E2636D0AE7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8DD65-BC20-457B-9C5C-3EB7EC261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0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F3DD3-564A-4FD2-BB48-CDBB549F3202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167A-0CD1-4E71-9586-1358E6AA0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5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929B6-2269-4047-8777-98D2E5FE1B63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ECC36-B105-4ACE-A494-6F7FC0A382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80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17483-2FE2-4B48-88FA-25C0199F2500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0E2BF-73A6-4888-97A7-3943B99B2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453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50942B-83F3-4686-B43E-2499BF1F2098}" type="datetime1">
              <a:rPr lang="ru-RU"/>
              <a:pPr>
                <a:defRPr/>
              </a:pPr>
              <a:t>12.09.2015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75D4A4-B3C0-4025-A6C7-04D1757BD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93" y="5802742"/>
            <a:ext cx="627855" cy="671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76" y="5445224"/>
            <a:ext cx="607713" cy="802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119" y="6278978"/>
            <a:ext cx="792041" cy="501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3528" y="5653087"/>
            <a:ext cx="7715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7" y="500063"/>
            <a:ext cx="7128793" cy="1128737"/>
          </a:xfrm>
          <a:solidFill>
            <a:schemeClr val="bg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/>
              <a:t>Организация внеурочной деятельности в начальных классах</a:t>
            </a:r>
            <a:endParaRPr lang="ru-RU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342119" y="4876974"/>
            <a:ext cx="27218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</a:t>
            </a:r>
          </a:p>
          <a:p>
            <a:pPr algn="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Новикова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Г.В,</a:t>
            </a:r>
          </a:p>
          <a:p>
            <a:pPr algn="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начальных классов .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14750" y="6249988"/>
            <a:ext cx="1577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2015г.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19256" cy="792088"/>
          </a:xfrm>
        </p:spPr>
        <p:txBody>
          <a:bodyPr/>
          <a:lstStyle/>
          <a:p>
            <a:pPr marL="1944370" indent="76200" algn="r">
              <a:lnSpc>
                <a:spcPts val="1580"/>
              </a:lnSpc>
              <a:spcAft>
                <a:spcPts val="0"/>
              </a:spcAft>
            </a:pPr>
            <a:r>
              <a:rPr lang="ru-RU" sz="2400" i="1" dirty="0" smtClean="0">
                <a:solidFill>
                  <a:schemeClr val="tx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Дети должны жить в мире красоты,     	игры, сказки ,музыки , рисунка, фантазии, творчества.</a:t>
            </a:r>
            <a:br>
              <a:rPr lang="ru-RU" sz="2400" i="1" dirty="0" smtClean="0">
                <a:solidFill>
                  <a:schemeClr val="tx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</a:br>
            <a:r>
              <a:rPr lang="ru-RU" sz="2400" i="1" dirty="0" smtClean="0">
                <a:solidFill>
                  <a:schemeClr val="tx1">
                    <a:lumMod val="75000"/>
                  </a:schemeClr>
                </a:solidFill>
                <a:effectLst/>
                <a:latin typeface="Arial"/>
                <a:ea typeface="Times New Roman"/>
              </a:rPr>
              <a:t/>
            </a:r>
            <a:br>
              <a:rPr lang="ru-RU" sz="2400" i="1" dirty="0" smtClean="0">
                <a:solidFill>
                  <a:schemeClr val="tx1">
                    <a:lumMod val="75000"/>
                  </a:schemeClr>
                </a:solidFill>
                <a:effectLst/>
                <a:latin typeface="Arial"/>
                <a:ea typeface="Times New Roman"/>
              </a:rPr>
            </a:br>
            <a:r>
              <a:rPr lang="ru-RU" sz="2400" i="1" dirty="0" smtClean="0">
                <a:solidFill>
                  <a:schemeClr val="tx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В.А. </a:t>
            </a:r>
            <a:r>
              <a:rPr lang="ru-RU" sz="2400" i="1" dirty="0" err="1" smtClean="0">
                <a:solidFill>
                  <a:schemeClr val="tx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Сухомлинскuй</a:t>
            </a:r>
            <a:r>
              <a:rPr lang="ru-RU" sz="2400" b="1" i="1" dirty="0" smtClean="0">
                <a:solidFill>
                  <a:schemeClr val="tx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. </a:t>
            </a:r>
            <a:r>
              <a:rPr lang="ru-RU" sz="2400" i="1" dirty="0" smtClean="0">
                <a:effectLst/>
                <a:latin typeface="Arial"/>
                <a:ea typeface="Times New Roman"/>
              </a:rPr>
              <a:t/>
            </a:r>
            <a:br>
              <a:rPr lang="ru-RU" sz="2400" i="1" dirty="0" smtClean="0">
                <a:effectLst/>
                <a:latin typeface="Arial"/>
                <a:ea typeface="Times New Roman"/>
              </a:rPr>
            </a:br>
            <a:endParaRPr lang="ru-RU" altLang="ru-RU" sz="2400" i="1" dirty="0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современным требованиям ФГОС для детей с ОВЗ, внеурочной деятельности отводится огромная роль.</a:t>
            </a:r>
          </a:p>
          <a:p>
            <a:pPr marL="0" indent="0" algn="just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педагога – организовать эту деятельность так, чтобы 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воспитанник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 ощутить свою уникальность и востребованность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Интересно организованная внеурочная деятельность способствует решению всех тех образовательных, коррекционных и воспитательных задач, которые ставят перед собой учитель, школа и общество.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851104" cy="796950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«Театр-экспромт»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586408" y="1412776"/>
            <a:ext cx="8291264" cy="288032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-это разыгрывание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ролей для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зрителей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театральной деятельностью укрепляют психическое здоровье, способствуют улучшению социальной адаптации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обладает важной особенностью: оно несовместимо с насилием, нажимом, запретом.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Театр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– это театр живой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импровизации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2040" y="3573016"/>
            <a:ext cx="3945632" cy="29585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3716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инсценирования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buNone/>
            </a:pP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подготовительный;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инсценирование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итогов.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305">
            <a:off x="4828065" y="3331480"/>
            <a:ext cx="3479133" cy="28428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56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0683" y="836712"/>
            <a:ext cx="2463165" cy="18472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807542"/>
            <a:ext cx="2400300" cy="1799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87624" y="3006228"/>
            <a:ext cx="2223135" cy="21907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Рисунок 8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8211" y="1433276"/>
            <a:ext cx="2447925" cy="1835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1516" y="4256350"/>
            <a:ext cx="2536825" cy="1902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302138"/>
            <a:ext cx="2526665" cy="1894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712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211144" cy="576064"/>
          </a:xfrm>
        </p:spPr>
        <p:txBody>
          <a:bodyPr/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Аникиева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Н.П. «Воспитание игрой», Новосибирск,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1994.</a:t>
            </a:r>
          </a:p>
          <a:p>
            <a:pPr marL="514350" indent="-514350">
              <a:buAutoNum type="arabicPeriod"/>
            </a:pP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Алянский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Ю.Л.» Азбука театра», Л., 1990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Левин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Б.А. «Воспитание творчеством», М., 1997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Фотоматериала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личного фотоархива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 Новиковой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1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210</TotalTime>
  <Words>180</Words>
  <Application>Microsoft Office PowerPoint</Application>
  <PresentationFormat>Экран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Праздник детский 2</vt:lpstr>
      <vt:lpstr>Организация внеурочной деятельности в начальных классах</vt:lpstr>
      <vt:lpstr>Дети должны жить в мире красоты,      игры, сказки ,музыки , рисунка, фантазии, творчества.  В.А. Сухомлинскuй.  </vt:lpstr>
      <vt:lpstr>«Театр-экспромт»</vt:lpstr>
      <vt:lpstr>Презентация PowerPoint</vt:lpstr>
      <vt:lpstr>Презентация PowerPoint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777</dc:creator>
  <dc:description>http://aida.ucoz.ru</dc:description>
  <cp:lastModifiedBy>777</cp:lastModifiedBy>
  <cp:revision>18</cp:revision>
  <dcterms:created xsi:type="dcterms:W3CDTF">2015-03-23T15:52:38Z</dcterms:created>
  <dcterms:modified xsi:type="dcterms:W3CDTF">2015-09-12T15:47:51Z</dcterms:modified>
  <cp:category>шаблоны к Powerpoint</cp:category>
</cp:coreProperties>
</file>