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1457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Пожарная безопасность.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886200"/>
            <a:ext cx="6557986" cy="1752600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chemeClr val="tx2"/>
                </a:solidFill>
              </a:rPr>
              <a:t>«Не доглядишь оком,</a:t>
            </a:r>
          </a:p>
          <a:p>
            <a:pPr lvl="0"/>
            <a:r>
              <a:rPr lang="ru-RU" b="1" i="1" dirty="0" smtClean="0">
                <a:solidFill>
                  <a:schemeClr val="tx2"/>
                </a:solidFill>
              </a:rPr>
              <a:t> заплатишь боком.»</a:t>
            </a:r>
          </a:p>
          <a:p>
            <a:pPr lvl="0"/>
            <a:r>
              <a:rPr lang="ru-RU" b="1" i="1" dirty="0" smtClean="0">
                <a:solidFill>
                  <a:schemeClr val="tx2"/>
                </a:solidFill>
              </a:rPr>
              <a:t>                                Пословица.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642918"/>
            <a:ext cx="5072098" cy="55721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500042"/>
            <a:ext cx="5500726" cy="5357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5715040" cy="55007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857232"/>
            <a:ext cx="5857916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000660" cy="5429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71480"/>
            <a:ext cx="5429288" cy="55007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785794"/>
            <a:ext cx="5643602" cy="5357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642918"/>
            <a:ext cx="5500726" cy="550072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857232"/>
            <a:ext cx="5357850" cy="521497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786478" cy="56436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такое ПОЖАРНАЯ БЕЗОПАСНОСТЬ?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           Из толкового  словаря С. И. Ожегова:</a:t>
            </a:r>
          </a:p>
          <a:p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b="1" dirty="0" smtClean="0"/>
              <a:t>Безопасность </a:t>
            </a:r>
            <a:r>
              <a:rPr lang="ru-RU" sz="2400" dirty="0" smtClean="0"/>
              <a:t>– состояние, при котором не угрожает опасность.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Пожар</a:t>
            </a:r>
            <a:r>
              <a:rPr lang="ru-RU" sz="2400" dirty="0" smtClean="0"/>
              <a:t> – пламя, широко охватившее и уничтожающее что-нибудь. </a:t>
            </a:r>
          </a:p>
          <a:p>
            <a:r>
              <a:rPr lang="ru-RU" sz="2400" b="1" dirty="0" smtClean="0"/>
              <a:t>Пожарный</a:t>
            </a:r>
            <a:r>
              <a:rPr lang="ru-RU" sz="2400" dirty="0" smtClean="0"/>
              <a:t> – относящийся к предупреждению и тушению пожаров». </a:t>
            </a:r>
          </a:p>
          <a:p>
            <a:r>
              <a:rPr lang="ru-RU" sz="2400" dirty="0" smtClean="0"/>
              <a:t>Приходим к выводу, что  </a:t>
            </a:r>
            <a:r>
              <a:rPr lang="ru-RU" sz="2400" b="1" dirty="0" smtClean="0"/>
              <a:t>ПОЖАРНАЯ БЕЗОПАСНОСТЬ </a:t>
            </a:r>
            <a:r>
              <a:rPr lang="ru-RU" sz="2400" dirty="0" smtClean="0"/>
              <a:t>– ряд принятых мер, относящихся к предупреждению пожаров.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Правила поведения при пожаре в доме: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2"/>
                </a:solidFill>
              </a:rPr>
              <a:t>Не паникуй;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Позвони 01;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Предупреди всех жильцов дома;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Захвати с собой самое необходимое;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Отойди подальше от горящего здания;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Не пользуйся лифтом;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Соблюдай спокойствие.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2895-967d90994d8b215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1436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Все опасности, связанные с огнем, делятся на 4 группы: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800" i="1" dirty="0" smtClean="0"/>
              <a:t>природные опасности </a:t>
            </a:r>
            <a:r>
              <a:rPr lang="ru-RU" sz="2800" dirty="0" smtClean="0"/>
              <a:t>(вулканы, болотные газы, торфяники и т.д.)</a:t>
            </a:r>
          </a:p>
          <a:p>
            <a:pPr lvl="0"/>
            <a:r>
              <a:rPr lang="en-US" sz="2800" i="1" dirty="0" err="1" smtClean="0"/>
              <a:t>техногенные</a:t>
            </a:r>
            <a:r>
              <a:rPr lang="en-US" sz="2800" i="1" dirty="0" smtClean="0"/>
              <a:t> </a:t>
            </a:r>
            <a:r>
              <a:rPr lang="en-US" sz="2800" dirty="0" smtClean="0"/>
              <a:t> (</a:t>
            </a:r>
            <a:r>
              <a:rPr lang="en-US" sz="2800" dirty="0" err="1" smtClean="0"/>
              <a:t>промышленность</a:t>
            </a:r>
            <a:r>
              <a:rPr lang="en-US" sz="2800" dirty="0" smtClean="0"/>
              <a:t>, </a:t>
            </a:r>
            <a:r>
              <a:rPr lang="en-US" sz="2800" dirty="0" err="1" smtClean="0"/>
              <a:t>транспорт</a:t>
            </a:r>
            <a:r>
              <a:rPr lang="en-US" sz="2800" dirty="0" smtClean="0"/>
              <a:t>, </a:t>
            </a:r>
            <a:r>
              <a:rPr lang="en-US" sz="2800" dirty="0" err="1" smtClean="0"/>
              <a:t>техника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lvl="0"/>
            <a:r>
              <a:rPr lang="ru-RU" sz="2800" i="1" dirty="0" smtClean="0"/>
              <a:t>социальные опасности </a:t>
            </a:r>
            <a:r>
              <a:rPr lang="ru-RU" sz="2800" dirty="0" smtClean="0"/>
              <a:t>(войны, конфликты, бытовая неустроенность, алкоголизм, рассеянность)</a:t>
            </a:r>
          </a:p>
          <a:p>
            <a:pPr lvl="0"/>
            <a:r>
              <a:rPr lang="ru-RU" sz="2800" i="1" dirty="0" smtClean="0"/>
              <a:t>возможные потенциальные опасности </a:t>
            </a:r>
            <a:r>
              <a:rPr lang="ru-RU" sz="2800" dirty="0" smtClean="0"/>
              <a:t>(т.е. скрытая угроза: электричество, приготовление пищи, оголенные провода, замыкание электрической проводки, удар молнии, электроутюг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улк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94" y="714357"/>
            <a:ext cx="7419611" cy="4429156"/>
          </a:xfrm>
        </p:spPr>
      </p:pic>
      <p:sp>
        <p:nvSpPr>
          <p:cNvPr id="5" name="Прямоугольник 4"/>
          <p:cNvSpPr/>
          <p:nvPr/>
        </p:nvSpPr>
        <p:spPr>
          <a:xfrm>
            <a:off x="2857488" y="5460326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Извержение вулкана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14678" y="528638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Пожар в тайге. </a:t>
            </a:r>
            <a:endParaRPr lang="ru-RU" sz="2400" dirty="0"/>
          </a:p>
        </p:txBody>
      </p:sp>
      <p:pic>
        <p:nvPicPr>
          <p:cNvPr id="11" name="Содержимое 10" descr="тайг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33939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рфя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678555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286116" y="5429264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Горят торфяники.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в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71480"/>
            <a:ext cx="5929354" cy="4429156"/>
          </a:xfrm>
        </p:spPr>
      </p:pic>
      <p:sp>
        <p:nvSpPr>
          <p:cNvPr id="6" name="Прямоугольник 5"/>
          <p:cNvSpPr/>
          <p:nvPr/>
        </p:nvSpPr>
        <p:spPr>
          <a:xfrm>
            <a:off x="3214678" y="5429264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Пожар на заводе.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Тушение пожаров.</a:t>
            </a:r>
            <a:endParaRPr lang="ru-RU" sz="2400" dirty="0"/>
          </a:p>
        </p:txBody>
      </p:sp>
      <p:pic>
        <p:nvPicPr>
          <p:cNvPr id="4" name="Содержимое 3" descr="пожа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3857652" cy="3238500"/>
          </a:xfrm>
        </p:spPr>
      </p:pic>
      <p:pic>
        <p:nvPicPr>
          <p:cNvPr id="6" name="Рисунок 5" descr="самол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3116"/>
            <a:ext cx="4381494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785794"/>
            <a:ext cx="4467482" cy="5143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206</Words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Пожарная безопасность.</vt:lpstr>
      <vt:lpstr>Что такое ПОЖАРНАЯ БЕЗОПАСНОСТЬ? </vt:lpstr>
      <vt:lpstr>Все опасности, связанные с огнем, делятся на 4 группы: </vt:lpstr>
      <vt:lpstr>Слайд 4</vt:lpstr>
      <vt:lpstr>Слайд 5</vt:lpstr>
      <vt:lpstr>Слайд 6</vt:lpstr>
      <vt:lpstr>Слайд 7</vt:lpstr>
      <vt:lpstr>Тушение пожаров.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Правила поведения при пожаре в доме: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26</cp:revision>
  <dcterms:modified xsi:type="dcterms:W3CDTF">2015-09-10T05:49:59Z</dcterms:modified>
</cp:coreProperties>
</file>