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5" r:id="rId3"/>
    <p:sldId id="258" r:id="rId4"/>
    <p:sldId id="260" r:id="rId5"/>
    <p:sldId id="270" r:id="rId6"/>
    <p:sldId id="261" r:id="rId7"/>
    <p:sldId id="262" r:id="rId8"/>
    <p:sldId id="272" r:id="rId9"/>
    <p:sldId id="275" r:id="rId10"/>
    <p:sldId id="273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72" autoAdjust="0"/>
  </p:normalViewPr>
  <p:slideViewPr>
    <p:cSldViewPr showGuides="1">
      <p:cViewPr varScale="1">
        <p:scale>
          <a:sx n="100" d="100"/>
          <a:sy n="100" d="100"/>
        </p:scale>
        <p:origin x="-1944" y="-96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6EB8F-F2F3-4896-8F3D-BD2E9043F05B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01D25-FE3F-4EBE-A8F6-930930CBE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01D25-FE3F-4EBE-A8F6-930930CBEE8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F107C-90FF-4788-A81A-DAC14A8D57A7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71A42-3996-4F20-B3A2-0792EA2E9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36" y="-428652"/>
            <a:ext cx="8115328" cy="292895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Родион Константинович Щедрин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(родился в1932 году).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user\Рабочий стол\Круподёрова И. А\рисунки\b_1127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35894"/>
            <a:ext cx="6715172" cy="503638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8572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«Финал»№13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943" y="1000108"/>
            <a:ext cx="86101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i="1" u="sng" dirty="0" smtClean="0">
                <a:solidFill>
                  <a:srgbClr val="C00000"/>
                </a:solidFill>
              </a:rPr>
              <a:t>Какое впечатление произвёл на вас финал балета?</a:t>
            </a:r>
          </a:p>
          <a:p>
            <a:pPr>
              <a:buFont typeface="Arial" pitchFamily="34" charset="0"/>
              <a:buChar char="•"/>
            </a:pPr>
            <a:endParaRPr lang="ru-RU" sz="2800" b="1" i="1" u="sng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i="1" u="sng" dirty="0" smtClean="0">
                <a:solidFill>
                  <a:srgbClr val="C00000"/>
                </a:solidFill>
              </a:rPr>
              <a:t>Какие музыкальные темы встречаются в финале?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  <p:pic>
        <p:nvPicPr>
          <p:cNvPr id="8195" name="Picture 3" descr="C:\Documents and Settings\user\Рабочий стол\Круподёрова И. А\рисунки\0_25baa_25a7a24b_-2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4786346" cy="3963094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1285852" y="214290"/>
            <a:ext cx="6572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 в тетрадь свои впечатления от музыки балета «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Кармен-сюита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Р. Щедрина.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Как вы понимаете слова композитора:»Преклоняясь перед гением Бизе, я старался, чтобы преклонение это всегда было не рабским, но творческим»?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anlife.ru/img/review/8/4/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461"/>
            <a:ext cx="4409577" cy="684053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2928934"/>
            <a:ext cx="52864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Кармен-сюита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572008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мотивам новеллы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Проспера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Мериме 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Кармен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».)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 descr="C:\Documents and Settings\user\Рабочий стол\Круподёрова И. А\рисунки\1243615714_220154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642918"/>
            <a:ext cx="1343759" cy="1685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00098" y="285728"/>
            <a:ext cx="1071776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Майя </a:t>
            </a:r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Михайловна</a:t>
            </a:r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Плисецкая-</a:t>
            </a:r>
          </a:p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Первая исполнительница главной партии в балете «</a:t>
            </a:r>
            <a:r>
              <a:rPr lang="ru-RU" sz="2400" b="1" i="1" u="sng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Кармен</a:t>
            </a:r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».</a:t>
            </a:r>
            <a:endParaRPr lang="ru-RU" sz="2400" b="1" i="1" u="sng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1" name="Picture 3" descr="C:\Documents and Settings\user\Рабочий стол\Круподёрова И. А\рисунки\20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357298"/>
            <a:ext cx="2500330" cy="52645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71471" y="1428736"/>
            <a:ext cx="8001057" cy="2862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музыкальное произведение, состоящее из нескольких самостоятельных 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музыкальных частей.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0042" y="357166"/>
            <a:ext cx="37639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«Сюита»- 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857760"/>
            <a:ext cx="8001056" cy="135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Сюита может быть вокальной, хоровой, фортепьянной, оркестровой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20002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Значительную роль в балете играет персонаж в облике быка, который символизирует рок, судьбу, смерть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user\Рабочий стол\Круподёрова И. А\рисунки\CARMEN-202x3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52932"/>
            <a:ext cx="3302746" cy="490506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881" y="117693"/>
            <a:ext cx="8484237" cy="67403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002060"/>
                </a:solidFill>
              </a:rPr>
              <a:t>Послушайте фрагменты увертюры к опере Бизе и вступление к балету «</a:t>
            </a:r>
            <a:r>
              <a:rPr lang="ru-RU" sz="3600" b="1" u="sng" dirty="0" err="1" smtClean="0">
                <a:solidFill>
                  <a:srgbClr val="002060"/>
                </a:solidFill>
              </a:rPr>
              <a:t>Кармен-сюита</a:t>
            </a:r>
            <a:r>
              <a:rPr lang="ru-RU" sz="3600" b="1" u="sng" dirty="0" smtClean="0">
                <a:solidFill>
                  <a:srgbClr val="002060"/>
                </a:solidFill>
              </a:rPr>
              <a:t>».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7030A0"/>
                </a:solidFill>
              </a:rPr>
              <a:t>Какие темы вы услышали в увертюре?</a:t>
            </a:r>
          </a:p>
          <a:p>
            <a:pPr>
              <a:buFont typeface="Arial" pitchFamily="34" charset="0"/>
              <a:buChar char="•"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7030A0"/>
                </a:solidFill>
              </a:rPr>
              <a:t>Повторяет ли Щедрин во вступлении к балету эти темы?</a:t>
            </a:r>
          </a:p>
          <a:p>
            <a:pPr>
              <a:buFont typeface="Arial" pitchFamily="34" charset="0"/>
              <a:buChar char="•"/>
            </a:pPr>
            <a:endParaRPr lang="ru-RU" sz="3600" b="1" i="1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7030A0"/>
                </a:solidFill>
              </a:rPr>
              <a:t>Какая новая тема (по сравнению с оперой ) появляется во вступлении к балету?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428604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ru-RU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Кармен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928802"/>
            <a:ext cx="76081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«Танец»№2</a:t>
            </a:r>
          </a:p>
          <a:p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</a:rPr>
              <a:t>С помощью каких средств музыкальной выразительности раскрывается образ </a:t>
            </a:r>
            <a:r>
              <a:rPr lang="ru-RU" sz="4000" b="1" i="1" u="sng" dirty="0" err="1" smtClean="0">
                <a:solidFill>
                  <a:schemeClr val="tx2">
                    <a:lumMod val="75000"/>
                  </a:schemeClr>
                </a:solidFill>
              </a:rPr>
              <a:t>Кармен</a:t>
            </a:r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</a:rPr>
              <a:t> в танце? </a:t>
            </a:r>
            <a:endParaRPr lang="ru-RU" sz="40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2" descr="C:\Documents and Settings\user\Рабочий стол\Круподёрова И. А\рисунки\295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429520" y="357166"/>
            <a:ext cx="1571636" cy="2125125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60" y="142852"/>
            <a:ext cx="8401080" cy="2214554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</a:rPr>
              <a:t>«Выход </a:t>
            </a:r>
            <a:r>
              <a:rPr lang="ru-RU" sz="4000" b="1" u="sng" dirty="0" err="1" smtClean="0">
                <a:solidFill>
                  <a:srgbClr val="C00000"/>
                </a:solidFill>
              </a:rPr>
              <a:t>Кармен</a:t>
            </a:r>
            <a:r>
              <a:rPr lang="ru-RU" sz="4000" b="1" u="sng" dirty="0" smtClean="0">
                <a:solidFill>
                  <a:srgbClr val="C00000"/>
                </a:solidFill>
              </a:rPr>
              <a:t> и Хабанера»№5</a:t>
            </a:r>
            <a:r>
              <a:rPr lang="ru-RU" sz="4000" b="1" dirty="0" smtClean="0">
                <a:solidFill>
                  <a:srgbClr val="C00000"/>
                </a:solidFill>
              </a:rPr>
              <a:t>-центральная характеристика </a:t>
            </a:r>
            <a:r>
              <a:rPr lang="ru-RU" sz="4000" b="1" dirty="0" err="1" smtClean="0">
                <a:solidFill>
                  <a:srgbClr val="C00000"/>
                </a:solidFill>
              </a:rPr>
              <a:t>Кармен</a:t>
            </a:r>
            <a:r>
              <a:rPr lang="ru-RU" sz="4000" b="1" dirty="0" smtClean="0">
                <a:solidFill>
                  <a:srgbClr val="C00000"/>
                </a:solidFill>
              </a:rPr>
              <a:t> в балете</a:t>
            </a:r>
            <a:r>
              <a:rPr lang="ru-RU" sz="4000" b="1" dirty="0" smtClean="0">
                <a:solidFill>
                  <a:srgbClr val="7030A0"/>
                </a:solidFill>
              </a:rPr>
              <a:t>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7245" y="2143116"/>
            <a:ext cx="7329510" cy="3911609"/>
          </a:xfrm>
        </p:spPr>
        <p:txBody>
          <a:bodyPr>
            <a:noAutofit/>
          </a:bodyPr>
          <a:lstStyle/>
          <a:p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</a:rPr>
              <a:t>Чем звучание «Хабанеры» у Бизе отличается от выхода </a:t>
            </a:r>
            <a:r>
              <a:rPr lang="ru-RU" sz="4000" b="1" i="1" u="sng" dirty="0" err="1" smtClean="0">
                <a:solidFill>
                  <a:schemeClr val="tx2">
                    <a:lumMod val="75000"/>
                  </a:schemeClr>
                </a:solidFill>
              </a:rPr>
              <a:t>Кармен</a:t>
            </a:r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</a:rPr>
              <a:t> в балете?</a:t>
            </a:r>
          </a:p>
          <a:p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</a:rPr>
              <a:t> Какими инструментами подчёркивается испанский колорит образа?</a:t>
            </a:r>
            <a:endParaRPr lang="ru-RU" sz="40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7873" y="714356"/>
            <a:ext cx="626825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</a:rPr>
              <a:t>Как Щедрин рисует портрет Тореро?</a:t>
            </a:r>
            <a:endParaRPr lang="ru-RU" sz="2800" b="1" i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142852"/>
            <a:ext cx="2815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«Тореро»№9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pic>
        <p:nvPicPr>
          <p:cNvPr id="6148" name="Picture 4" descr="C:\Documents and Settings\user\Рабочий стол\Круподёрова И. А\рисунки\IMG_78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209" y="1285860"/>
            <a:ext cx="7950791" cy="51978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240</Words>
  <Application>Microsoft Office PowerPoint</Application>
  <PresentationFormat>Экран (4:3)</PresentationFormat>
  <Paragraphs>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Родион Константинович Щедрин (родился в1932 году). </vt:lpstr>
      <vt:lpstr>Слайд 2</vt:lpstr>
      <vt:lpstr>Слайд 3</vt:lpstr>
      <vt:lpstr>Слайд 4</vt:lpstr>
      <vt:lpstr>Значительную роль в балете играет персонаж в облике быка, который символизирует рок, судьбу, смерть. </vt:lpstr>
      <vt:lpstr>Слайд 6</vt:lpstr>
      <vt:lpstr>Слайд 7</vt:lpstr>
      <vt:lpstr>«Выход Кармен и Хабанера»№5-центральная характеристика Кармен в балете.</vt:lpstr>
      <vt:lpstr>Слайд 9</vt:lpstr>
      <vt:lpstr>Слайд 10</vt:lpstr>
      <vt:lpstr>Слайд 11</vt:lpstr>
    </vt:vector>
  </TitlesOfParts>
  <Company>shkola34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30</dc:creator>
  <cp:lastModifiedBy>38a-34school</cp:lastModifiedBy>
  <cp:revision>57</cp:revision>
  <dcterms:created xsi:type="dcterms:W3CDTF">2010-02-13T13:16:32Z</dcterms:created>
  <dcterms:modified xsi:type="dcterms:W3CDTF">2015-08-10T10:16:58Z</dcterms:modified>
</cp:coreProperties>
</file>