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68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102D-DE89-4C05-8D2D-157CD726E246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08F-EFE0-4EDE-97CD-4F6219C30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102D-DE89-4C05-8D2D-157CD726E246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08F-EFE0-4EDE-97CD-4F6219C30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102D-DE89-4C05-8D2D-157CD726E246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08F-EFE0-4EDE-97CD-4F6219C30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102D-DE89-4C05-8D2D-157CD726E246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08F-EFE0-4EDE-97CD-4F6219C30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102D-DE89-4C05-8D2D-157CD726E246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08F-EFE0-4EDE-97CD-4F6219C30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102D-DE89-4C05-8D2D-157CD726E246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08F-EFE0-4EDE-97CD-4F6219C30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102D-DE89-4C05-8D2D-157CD726E246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08F-EFE0-4EDE-97CD-4F6219C30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102D-DE89-4C05-8D2D-157CD726E246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08F-EFE0-4EDE-97CD-4F6219C30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102D-DE89-4C05-8D2D-157CD726E246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08F-EFE0-4EDE-97CD-4F6219C30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102D-DE89-4C05-8D2D-157CD726E246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08F-EFE0-4EDE-97CD-4F6219C30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102D-DE89-4C05-8D2D-157CD726E246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08F-EFE0-4EDE-97CD-4F6219C30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102D-DE89-4C05-8D2D-157CD726E246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0E08F-EFE0-4EDE-97CD-4F6219C30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8458200" cy="17145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 глазами ученика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32" y="27463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Слова благодарности учителю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сканирование0003.jpg"/>
          <p:cNvPicPr>
            <a:picLocks noGrp="1"/>
          </p:cNvPicPr>
          <p:nvPr>
            <p:ph idx="1"/>
          </p:nvPr>
        </p:nvPicPr>
        <p:blipFill>
          <a:blip r:embed="rId2" cstate="print">
            <a:lum contrast="10000"/>
          </a:blip>
          <a:srcRect l="7527" r="1516" b="4513"/>
          <a:stretch>
            <a:fillRect/>
          </a:stretch>
        </p:blipFill>
        <p:spPr>
          <a:xfrm>
            <a:off x="785786" y="1571636"/>
            <a:ext cx="3786214" cy="5000636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72066" y="1412638"/>
            <a:ext cx="37862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                                                                            </a:t>
            </a:r>
            <a:r>
              <a:rPr lang="ru-RU" sz="2000" b="1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  <a:t>Учитель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  <a:t>– это слово дорогое,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  <a:t>                                                                  Добра и доброты так много в нем.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  <a:t>                                                                   Оно согреет радостью, любовью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  <a:t>                                                                   Для каждого, кто был учеником!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ru-RU" dirty="0" smtClean="0"/>
              <a:t>                                               </a:t>
            </a:r>
          </a:p>
          <a:p>
            <a:r>
              <a:rPr lang="ru-RU" dirty="0" smtClean="0"/>
              <a:t>                                                                 </a:t>
            </a:r>
          </a:p>
          <a:p>
            <a:r>
              <a:rPr lang="ru-RU" dirty="0" smtClean="0"/>
              <a:t>                                                                   </a:t>
            </a:r>
          </a:p>
          <a:p>
            <a:r>
              <a:rPr lang="ru-RU" dirty="0" smtClean="0"/>
              <a:t>                                                                  </a:t>
            </a:r>
          </a:p>
          <a:p>
            <a:r>
              <a:rPr lang="ru-RU" dirty="0" smtClean="0"/>
              <a:t>                                                                                  </a:t>
            </a:r>
          </a:p>
          <a:p>
            <a:r>
              <a:rPr lang="ru-RU" dirty="0" smtClean="0"/>
              <a:t>                                                 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                                                        </a:t>
            </a:r>
            <a:endParaRPr lang="ru-RU" dirty="0"/>
          </a:p>
        </p:txBody>
      </p:sp>
      <p:pic>
        <p:nvPicPr>
          <p:cNvPr id="6" name="Рисунок 5" descr="9.gif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268705" y="71414"/>
            <a:ext cx="659957" cy="1385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Какой праздник мы отмечаем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сентября?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9461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7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- 1 сентября мы отмечаем…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928934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День знаний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1_sentjabr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750339"/>
            <a:ext cx="2357443" cy="3536165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происходит 1 сентября?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87470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Все ребята идут в школу.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3d967bf173bf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9F8F6"/>
              </a:clrFrom>
              <a:clrTo>
                <a:srgbClr val="F9F8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2786058"/>
            <a:ext cx="5002190" cy="357187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каком классе ты учишься?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71613"/>
            <a:ext cx="8686800" cy="7858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Я учусь в … классе.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527 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000372"/>
            <a:ext cx="4572032" cy="3334894"/>
          </a:xfrm>
          <a:prstGeom prst="round2DiagRect">
            <a:avLst>
              <a:gd name="adj1" fmla="val 25957"/>
              <a:gd name="adj2" fmla="val 0"/>
            </a:avLst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Тебе нравится учиться в школе? Почему?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7318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- У меня в школе много друзей.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Я узнаю много нового и интересного.</a:t>
            </a:r>
          </a:p>
          <a:p>
            <a:pPr>
              <a:buNone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Я прогуливаю уроки.</a:t>
            </a:r>
          </a:p>
          <a:p>
            <a:pPr>
              <a:buNone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Я учусь слушать и говорить правильно.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285992"/>
            <a:ext cx="2884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Я балуюсь.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477079.jpe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6786578" y="4857760"/>
            <a:ext cx="2000264" cy="1758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Какой урок тебе нравится? Почему?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- Мне нравится </a:t>
            </a: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математика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потому что я люблю считать.</a:t>
            </a:r>
          </a:p>
          <a:p>
            <a:pPr>
              <a:buNone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- Мне нравится </a:t>
            </a: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литература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потому что я люблю читать.</a:t>
            </a:r>
          </a:p>
          <a:p>
            <a:pPr>
              <a:buNone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- Мне нравится </a:t>
            </a: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химия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потому что я люблю опыты.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2  Материалы учителей и воспитателей\Выпускной 2010 а\выпуск 2010 а\J0076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857759"/>
            <a:ext cx="2500330" cy="181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Какой учитель  тебе нравится?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- Мне нравится …, потому что она …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добрая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умная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справедливая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спокойная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377.jpg"/>
          <p:cNvPicPr>
            <a:picLocks noChangeAspect="1"/>
          </p:cNvPicPr>
          <p:nvPr/>
        </p:nvPicPr>
        <p:blipFill>
          <a:blip r:embed="rId2"/>
          <a:srcRect b="12029"/>
          <a:stretch>
            <a:fillRect/>
          </a:stretch>
        </p:blipFill>
        <p:spPr>
          <a:xfrm>
            <a:off x="5143504" y="2643182"/>
            <a:ext cx="3654298" cy="3214710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Какие черты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характера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учителя тебе нравятся?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умная</a:t>
            </a:r>
          </a:p>
          <a:p>
            <a:pPr>
              <a:buNone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- добрая</a:t>
            </a:r>
          </a:p>
          <a:p>
            <a:pPr>
              <a:buNone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- справедливая</a:t>
            </a:r>
          </a:p>
          <a:p>
            <a:pPr>
              <a:buNone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- грубая</a:t>
            </a:r>
          </a:p>
          <a:p>
            <a:pPr>
              <a:buNone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- привлекательная</a:t>
            </a:r>
          </a:p>
          <a:p>
            <a:pPr>
              <a:buNone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- жадная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Как нужно относиться к учителю?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К учителю нужно относиться 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  по-доброму, с уважением.</a:t>
            </a:r>
          </a:p>
          <a:p>
            <a:pPr>
              <a:buNone/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3357562"/>
            <a:ext cx="6266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Можно ли грубить учителю?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399" y="4572008"/>
            <a:ext cx="5625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- Учителю грубить нельзя.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" name="Рисунок 6" descr="0_48849_a024bed4_L.jpg.pn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 rot="19195341">
            <a:off x="6333685" y="4176813"/>
            <a:ext cx="2277907" cy="2207038"/>
          </a:xfrm>
          <a:prstGeom prst="rect">
            <a:avLst/>
          </a:prstGeom>
        </p:spPr>
      </p:pic>
      <p:pic>
        <p:nvPicPr>
          <p:cNvPr id="8" name="Рисунок 7" descr="0_48849_a024bed4_L.jpg.png"/>
          <p:cNvPicPr>
            <a:picLocks noChangeAspect="1"/>
          </p:cNvPicPr>
          <p:nvPr/>
        </p:nvPicPr>
        <p:blipFill>
          <a:blip r:embed="rId3" cstate="print">
            <a:lum bright="-20000" contrast="10000"/>
          </a:blip>
          <a:stretch>
            <a:fillRect/>
          </a:stretch>
        </p:blipFill>
        <p:spPr>
          <a:xfrm rot="17937452">
            <a:off x="1262446" y="5029850"/>
            <a:ext cx="1580783" cy="1531603"/>
          </a:xfrm>
          <a:prstGeom prst="rect">
            <a:avLst/>
          </a:prstGeom>
        </p:spPr>
      </p:pic>
      <p:pic>
        <p:nvPicPr>
          <p:cNvPr id="9" name="Рисунок 8" descr="0_48849_a024bed4_L.jpg.pn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 rot="4940596">
            <a:off x="6672972" y="1035803"/>
            <a:ext cx="2360679" cy="2287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244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Учитель глазами ученика</vt:lpstr>
      <vt:lpstr>Какой праздник мы отмечаем  1 сентября?</vt:lpstr>
      <vt:lpstr>Что происходит 1 сентября?</vt:lpstr>
      <vt:lpstr>В каком классе ты учишься?</vt:lpstr>
      <vt:lpstr>Тебе нравится учиться в школе? Почему?</vt:lpstr>
      <vt:lpstr>Какой урок тебе нравится? Почему?</vt:lpstr>
      <vt:lpstr>Какой учитель  тебе нравится?</vt:lpstr>
      <vt:lpstr>Какие черты характера учителя тебе нравятся?</vt:lpstr>
      <vt:lpstr>Как нужно относиться к учителю?</vt:lpstr>
      <vt:lpstr>Слова благодарности учителю</vt:lpstr>
    </vt:vector>
  </TitlesOfParts>
  <Company>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глазами ученика</dc:title>
  <dc:creator>Ехлакова</dc:creator>
  <cp:lastModifiedBy>Учитель</cp:lastModifiedBy>
  <cp:revision>27</cp:revision>
  <dcterms:created xsi:type="dcterms:W3CDTF">2011-10-18T05:05:40Z</dcterms:created>
  <dcterms:modified xsi:type="dcterms:W3CDTF">2011-10-20T11:47:36Z</dcterms:modified>
</cp:coreProperties>
</file>