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72" r:id="rId8"/>
    <p:sldId id="260" r:id="rId9"/>
    <p:sldId id="273" r:id="rId10"/>
    <p:sldId id="261" r:id="rId11"/>
    <p:sldId id="274" r:id="rId12"/>
    <p:sldId id="262" r:id="rId13"/>
    <p:sldId id="275" r:id="rId14"/>
    <p:sldId id="264" r:id="rId15"/>
    <p:sldId id="276" r:id="rId16"/>
    <p:sldId id="265" r:id="rId17"/>
    <p:sldId id="277" r:id="rId18"/>
    <p:sldId id="266" r:id="rId19"/>
    <p:sldId id="267" r:id="rId20"/>
    <p:sldId id="278" r:id="rId21"/>
    <p:sldId id="279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F434-BAC2-433B-B5C9-D7AB364A5539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CAA4-1ACC-432D-BE30-0C0CF124B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Экзамен-2015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240" y="3063240"/>
            <a:ext cx="2886040" cy="288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/>
              <a:t>Какой зверь самый хищный на свете?</a:t>
            </a: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ntent.foto.mail.ru/mail/yana-makurina/_answers/i-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0822"/>
            <a:ext cx="6984776" cy="651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Отчего крапива жжется?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ciencejunior.fr/wp-content/uploads/poils-ortie-610x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5810250" cy="4352926"/>
          </a:xfrm>
          <a:prstGeom prst="rect">
            <a:avLst/>
          </a:prstGeom>
          <a:noFill/>
        </p:spPr>
      </p:pic>
      <p:pic>
        <p:nvPicPr>
          <p:cNvPr id="7" name="Picture 2" descr="http://www.agaclar.net/forum/attachments/marmara-bolgesi/79073d1242506593-urtica-dio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176464" cy="313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Почему резиновый мяч подпрыгивает, если его ударить об пол?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tbshop.nichost.ru/db_pic.php?id=7714&amp;abs=yes&amp;resize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Почему сова видит в темноте?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1.businessinsider.com/image/4f498585ecad04aa79000072/theres-been-a-major-swing-in-what-people-are-scared-of-in-just-the-last-8-d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452664" cy="2589499"/>
          </a:xfrm>
          <a:prstGeom prst="rect">
            <a:avLst/>
          </a:prstGeom>
          <a:noFill/>
        </p:spPr>
      </p:pic>
      <p:pic>
        <p:nvPicPr>
          <p:cNvPr id="13316" name="Picture 4" descr="http://im0-tub-ru.yandex.net/i?id=467442ded55e811993101b85536413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816424" cy="2544283"/>
          </a:xfrm>
          <a:prstGeom prst="rect">
            <a:avLst/>
          </a:prstGeom>
          <a:noFill/>
        </p:spPr>
      </p:pic>
      <p:pic>
        <p:nvPicPr>
          <p:cNvPr id="13318" name="Picture 6" descr="http://ozrenii.com/sites/zrenie/files/styles/400xvisota/public/gallery_photos/daltonik-8.jpg?itok=3mSLIn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5112568" cy="398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/>
              <a:t>Почему собака высовывает язык, когда ей жарко?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ikir.net/data/media/123/komik_resimler_10_2012051906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20" y="332656"/>
            <a:ext cx="825691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Начинаются  каникулы, а откуда взялось это слово "каникулы"?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Без чего невозможно сделать табуретку, </a:t>
            </a:r>
            <a:br>
              <a:rPr lang="ru-RU" sz="4400" b="1" dirty="0" smtClean="0"/>
            </a:br>
            <a:r>
              <a:rPr lang="ru-RU" sz="4400" b="1" dirty="0" smtClean="0"/>
              <a:t>даже если есть </a:t>
            </a:r>
            <a:r>
              <a:rPr lang="ru-RU" sz="4400" b="1" dirty="0" smtClean="0"/>
              <a:t>все-все </a:t>
            </a:r>
            <a:r>
              <a:rPr lang="ru-RU" sz="4400" b="1" dirty="0" smtClean="0"/>
              <a:t>инструменты,</a:t>
            </a:r>
            <a:br>
              <a:rPr lang="ru-RU" sz="4400" b="1" dirty="0" smtClean="0"/>
            </a:br>
            <a:r>
              <a:rPr lang="ru-RU" sz="4400" b="1" dirty="0" smtClean="0"/>
              <a:t>все-все деревяшки, гвозди, клей?</a:t>
            </a:r>
            <a:endParaRPr lang="ru-RU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imn.chernyahovsk.ru.images.1c-bitrix-cdn.ru/upload/main/50f/50fce2cda32af569f0822df4f5f630bc.jpg?142686869453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6456" cy="6474968"/>
          </a:xfrm>
          <a:prstGeom prst="rect">
            <a:avLst/>
          </a:prstGeom>
          <a:noFill/>
        </p:spPr>
      </p:pic>
      <p:pic>
        <p:nvPicPr>
          <p:cNvPr id="10" name="Рисунок 9" descr="Будильник Аним.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6264">
            <a:off x="561178" y="407149"/>
            <a:ext cx="1944216" cy="21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hegdomyn.narod.ru/meny/deti/astrogalaxy/big_small_p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6794"/>
            <a:ext cx="7992888" cy="6474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Почему солнечный свет кажется белым?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onalsanchez.com/xyz/2013/09/color-whe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0106"/>
            <a:ext cx="6912768" cy="657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Почему кошка так часто умывается? Не думайте, не от грязи.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a-murmur.ru/wp-content/uploads/2015/04/esli-koshku-rvet-shersty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4218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/>
              <a:t>Почему ластик стирает?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arker.by/images/product_images/popup_images/105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48500" cy="586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98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Экзамен-2015</vt:lpstr>
      <vt:lpstr>Вопрос 1</vt:lpstr>
      <vt:lpstr>Слайд 3</vt:lpstr>
      <vt:lpstr>Вопрос 2</vt:lpstr>
      <vt:lpstr>Слайд 5</vt:lpstr>
      <vt:lpstr>Вопрос 3</vt:lpstr>
      <vt:lpstr>Слайд 7</vt:lpstr>
      <vt:lpstr>Вопрос 4</vt:lpstr>
      <vt:lpstr>Слайд 9</vt:lpstr>
      <vt:lpstr>Вопрос 5</vt:lpstr>
      <vt:lpstr>Слайд 11</vt:lpstr>
      <vt:lpstr>Вопрос 6</vt:lpstr>
      <vt:lpstr>Слайд 13</vt:lpstr>
      <vt:lpstr>Вопрос 7</vt:lpstr>
      <vt:lpstr>Слайд 15</vt:lpstr>
      <vt:lpstr>Вопрос 8</vt:lpstr>
      <vt:lpstr>Слайд 17</vt:lpstr>
      <vt:lpstr>Вопрос 9</vt:lpstr>
      <vt:lpstr>Слайд 19</vt:lpstr>
      <vt:lpstr>Вопрос 10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Экзамен-2015</dc:title>
  <dc:creator>Владелец</dc:creator>
  <cp:lastModifiedBy>Владелец</cp:lastModifiedBy>
  <cp:revision>19</cp:revision>
  <dcterms:created xsi:type="dcterms:W3CDTF">2015-05-27T15:37:00Z</dcterms:created>
  <dcterms:modified xsi:type="dcterms:W3CDTF">2015-08-23T03:32:36Z</dcterms:modified>
</cp:coreProperties>
</file>