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043" autoAdjust="0"/>
  </p:normalViewPr>
  <p:slideViewPr>
    <p:cSldViewPr>
      <p:cViewPr varScale="1">
        <p:scale>
          <a:sx n="85" d="100"/>
          <a:sy n="85" d="100"/>
        </p:scale>
        <p:origin x="-152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B7708-C996-4834-A6B5-E8B2F5EBDD76}" type="datetimeFigureOut">
              <a:rPr lang="ru-RU" smtClean="0"/>
              <a:pPr/>
              <a:t>19.09.2015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4BEE1-D95D-46A1-9926-1B169F06BD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B7708-C996-4834-A6B5-E8B2F5EBDD76}" type="datetimeFigureOut">
              <a:rPr lang="ru-RU" smtClean="0"/>
              <a:pPr/>
              <a:t>19.09.2015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4BEE1-D95D-46A1-9926-1B169F06BD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B7708-C996-4834-A6B5-E8B2F5EBDD76}" type="datetimeFigureOut">
              <a:rPr lang="ru-RU" smtClean="0"/>
              <a:pPr/>
              <a:t>19.09.2015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4BEE1-D95D-46A1-9926-1B169F06BD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B7708-C996-4834-A6B5-E8B2F5EBDD76}" type="datetimeFigureOut">
              <a:rPr lang="ru-RU" smtClean="0"/>
              <a:pPr/>
              <a:t>19.09.2015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4BEE1-D95D-46A1-9926-1B169F06BD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B7708-C996-4834-A6B5-E8B2F5EBDD76}" type="datetimeFigureOut">
              <a:rPr lang="ru-RU" smtClean="0"/>
              <a:pPr/>
              <a:t>19.09.2015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4BEE1-D95D-46A1-9926-1B169F06BD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B7708-C996-4834-A6B5-E8B2F5EBDD76}" type="datetimeFigureOut">
              <a:rPr lang="ru-RU" smtClean="0"/>
              <a:pPr/>
              <a:t>19.09.2015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4BEE1-D95D-46A1-9926-1B169F06BD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B7708-C996-4834-A6B5-E8B2F5EBDD76}" type="datetimeFigureOut">
              <a:rPr lang="ru-RU" smtClean="0"/>
              <a:pPr/>
              <a:t>19.09.2015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4BEE1-D95D-46A1-9926-1B169F06BD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B7708-C996-4834-A6B5-E8B2F5EBDD76}" type="datetimeFigureOut">
              <a:rPr lang="ru-RU" smtClean="0"/>
              <a:pPr/>
              <a:t>19.09.2015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4BEE1-D95D-46A1-9926-1B169F06BD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B7708-C996-4834-A6B5-E8B2F5EBDD76}" type="datetimeFigureOut">
              <a:rPr lang="ru-RU" smtClean="0"/>
              <a:pPr/>
              <a:t>19.09.2015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4BEE1-D95D-46A1-9926-1B169F06BD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B7708-C996-4834-A6B5-E8B2F5EBDD76}" type="datetimeFigureOut">
              <a:rPr lang="ru-RU" smtClean="0"/>
              <a:pPr/>
              <a:t>19.09.2015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4BEE1-D95D-46A1-9926-1B169F06BD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B7708-C996-4834-A6B5-E8B2F5EBDD76}" type="datetimeFigureOut">
              <a:rPr lang="ru-RU" smtClean="0"/>
              <a:pPr/>
              <a:t>19.09.2015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4BEE1-D95D-46A1-9926-1B169F06BD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9B7708-C996-4834-A6B5-E8B2F5EBDD76}" type="datetimeFigureOut">
              <a:rPr lang="ru-RU" smtClean="0"/>
              <a:pPr/>
              <a:t>19.09.2015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E4BEE1-D95D-46A1-9926-1B169F06BDD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gazetaznamya.ru/obshestvo/shkolnyy-subbotnik-chtoby-byl-krasivyy-park-26-09-2014.html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funny.pho.to_shamrock_frame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>
          <a:xfrm>
            <a:off x="1" y="0"/>
            <a:ext cx="9144000" cy="6858000"/>
          </a:xfrm>
        </p:spPr>
      </p:pic>
      <p:sp>
        <p:nvSpPr>
          <p:cNvPr id="5" name="TextBox 4"/>
          <p:cNvSpPr txBox="1"/>
          <p:nvPr/>
        </p:nvSpPr>
        <p:spPr>
          <a:xfrm>
            <a:off x="683568" y="6237312"/>
            <a:ext cx="82089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i="1" dirty="0" smtClean="0"/>
              <a:t>Проект'' Озеленение центра поселка''</a:t>
            </a:r>
            <a:endParaRPr lang="ru-RU" sz="3200" i="1" dirty="0"/>
          </a:p>
        </p:txBody>
      </p:sp>
      <p:sp>
        <p:nvSpPr>
          <p:cNvPr id="8" name="TextBox 7"/>
          <p:cNvSpPr txBox="1"/>
          <p:nvPr/>
        </p:nvSpPr>
        <p:spPr>
          <a:xfrm>
            <a:off x="2123728" y="260648"/>
            <a:ext cx="45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1547664" y="0"/>
            <a:ext cx="60086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Муниципальное бюджетное образовательное учреждение</a:t>
            </a:r>
          </a:p>
          <a:p>
            <a:r>
              <a:rPr lang="ru-RU" dirty="0" smtClean="0"/>
              <a:t>МБОУ Советская СШ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6588224" y="3429000"/>
            <a:ext cx="187220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3"/>
              </a:rPr>
              <a:t>http://gazetaznamya.ru/obshestvo/shkolnyy-subbotnik-chtoby-byl-krasivyy-park-26-09-2014.html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Photoframework-58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6" name="TextBox 5"/>
          <p:cNvSpPr txBox="1"/>
          <p:nvPr/>
        </p:nvSpPr>
        <p:spPr>
          <a:xfrm>
            <a:off x="2915815" y="1124744"/>
            <a:ext cx="6228185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/>
              <a:t>ПАСПОРТ</a:t>
            </a:r>
            <a:endParaRPr lang="ru-RU" sz="1600" dirty="0"/>
          </a:p>
          <a:p>
            <a:r>
              <a:rPr lang="ru-RU" sz="1600" b="1" dirty="0"/>
              <a:t>социального проекта</a:t>
            </a:r>
            <a:endParaRPr lang="ru-RU" sz="1600" dirty="0"/>
          </a:p>
          <a:p>
            <a:r>
              <a:rPr lang="ru-RU" sz="1600" i="1" dirty="0" smtClean="0"/>
              <a:t>Наименование </a:t>
            </a:r>
            <a:r>
              <a:rPr lang="ru-RU" sz="1600" i="1" dirty="0"/>
              <a:t>проекта</a:t>
            </a:r>
          </a:p>
          <a:p>
            <a:r>
              <a:rPr lang="ru-RU" sz="1600" b="1" dirty="0"/>
              <a:t>"Озеленение центра поселка"</a:t>
            </a:r>
          </a:p>
          <a:p>
            <a:r>
              <a:rPr lang="ru-RU" sz="1600" i="1" dirty="0"/>
              <a:t>Автор (руководитель) </a:t>
            </a:r>
            <a:r>
              <a:rPr lang="ru-RU" sz="1600" i="1" dirty="0" smtClean="0"/>
              <a:t>проекта</a:t>
            </a:r>
            <a:endParaRPr lang="ru-RU" sz="1600" i="1" dirty="0"/>
          </a:p>
          <a:p>
            <a:r>
              <a:rPr lang="ru-RU" sz="1600" dirty="0" err="1"/>
              <a:t>Ломаченко</a:t>
            </a:r>
            <a:r>
              <a:rPr lang="ru-RU" sz="1600" dirty="0"/>
              <a:t> Ирина Алексеевна</a:t>
            </a:r>
          </a:p>
          <a:p>
            <a:r>
              <a:rPr lang="ru-RU" sz="1600" i="1" dirty="0"/>
              <a:t>Исполнители проекта</a:t>
            </a:r>
          </a:p>
          <a:p>
            <a:r>
              <a:rPr lang="ru-RU" sz="1600" dirty="0"/>
              <a:t>Учащиеся 9 класса, родители учащихся</a:t>
            </a:r>
          </a:p>
          <a:p>
            <a:r>
              <a:rPr lang="ru-RU" sz="1600" i="1" dirty="0"/>
              <a:t>Цель проекта</a:t>
            </a:r>
          </a:p>
          <a:p>
            <a:r>
              <a:rPr lang="ru-RU" sz="1600" dirty="0"/>
              <a:t>Озеленение центра поселка Советский</a:t>
            </a:r>
          </a:p>
          <a:p>
            <a:r>
              <a:rPr lang="ru-RU" sz="1600" i="1" dirty="0"/>
              <a:t>Задачи проекта</a:t>
            </a:r>
          </a:p>
          <a:p>
            <a:r>
              <a:rPr lang="ru-RU" sz="1600" dirty="0"/>
              <a:t>- выбор команды проекта</a:t>
            </a:r>
          </a:p>
          <a:p>
            <a:r>
              <a:rPr lang="ru-RU" sz="1600" dirty="0"/>
              <a:t>- обучение команды правилам посадке сосен</a:t>
            </a:r>
          </a:p>
          <a:p>
            <a:r>
              <a:rPr lang="ru-RU" sz="1600" dirty="0"/>
              <a:t>- расширение знаний о пересадке сосновых саженцев</a:t>
            </a:r>
          </a:p>
          <a:p>
            <a:r>
              <a:rPr lang="ru-RU" sz="1600" dirty="0"/>
              <a:t>- продумывание плана озеленения</a:t>
            </a:r>
          </a:p>
          <a:p>
            <a:r>
              <a:rPr lang="ru-RU" sz="1600" dirty="0"/>
              <a:t>- посадка и полив сосен</a:t>
            </a:r>
          </a:p>
          <a:p>
            <a:r>
              <a:rPr lang="ru-RU" sz="1600" dirty="0"/>
              <a:t>- круглый стол с командой - подведение итогов проекта</a:t>
            </a:r>
          </a:p>
          <a:p>
            <a:r>
              <a:rPr lang="ru-RU" sz="1600" dirty="0"/>
              <a:t>- дальнейший уход за посаженными соснами</a:t>
            </a:r>
            <a:endParaRPr lang="ru-RU" sz="1400" dirty="0"/>
          </a:p>
          <a:p>
            <a:endParaRPr lang="ru-RU" sz="1600" dirty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Содержимое 4" descr="Photoframework-58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6" name="TextBox 5"/>
          <p:cNvSpPr txBox="1"/>
          <p:nvPr/>
        </p:nvSpPr>
        <p:spPr>
          <a:xfrm>
            <a:off x="2915817" y="1556792"/>
            <a:ext cx="576064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/>
              <a:t>Сроки реализации проекта</a:t>
            </a:r>
          </a:p>
          <a:p>
            <a:r>
              <a:rPr lang="ru-RU" dirty="0" smtClean="0"/>
              <a:t>2014 - 2015 год</a:t>
            </a:r>
          </a:p>
          <a:p>
            <a:r>
              <a:rPr lang="ru-RU" i="1" dirty="0" smtClean="0"/>
              <a:t>Основные мероприятия проекта</a:t>
            </a:r>
          </a:p>
          <a:p>
            <a:r>
              <a:rPr lang="ru-RU" dirty="0" smtClean="0"/>
              <a:t>- создание команды проекта</a:t>
            </a:r>
          </a:p>
          <a:p>
            <a:r>
              <a:rPr lang="ru-RU" dirty="0" smtClean="0"/>
              <a:t>- обучение команды правилам посадке сосен</a:t>
            </a:r>
          </a:p>
          <a:p>
            <a:r>
              <a:rPr lang="ru-RU" dirty="0" smtClean="0"/>
              <a:t>- составление плана озеленения</a:t>
            </a:r>
          </a:p>
          <a:p>
            <a:r>
              <a:rPr lang="ru-RU" dirty="0" smtClean="0"/>
              <a:t>- подготовка почвы, сбор саженцев сосен, сбор инструментов для посадки и полива сосен</a:t>
            </a:r>
          </a:p>
          <a:p>
            <a:r>
              <a:rPr lang="ru-RU" dirty="0" smtClean="0"/>
              <a:t>- проведение с командой круглого стола</a:t>
            </a:r>
          </a:p>
          <a:p>
            <a:r>
              <a:rPr lang="ru-RU" dirty="0" smtClean="0"/>
              <a:t>- уход за посаженными соснами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Photoframework-58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5" name="TextBox 4"/>
          <p:cNvSpPr txBox="1"/>
          <p:nvPr/>
        </p:nvSpPr>
        <p:spPr>
          <a:xfrm>
            <a:off x="2843808" y="1700808"/>
            <a:ext cx="5832648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/>
              <a:t>Итоги реализации проекта</a:t>
            </a:r>
          </a:p>
          <a:p>
            <a:endParaRPr lang="ru-RU" i="1" dirty="0" smtClean="0"/>
          </a:p>
          <a:p>
            <a:r>
              <a:rPr lang="ru-RU" dirty="0" smtClean="0"/>
              <a:t>Повышение экологической культуры школьников, организация занятости и досуга молодёжи в благоустройстве центра поселка. Обучающиеся школы будут заняты в общественно полезной деятельности, приобретут и будут развивать необходимые трудовые навыки. В результате чего у жителей поселка будет дополнительное место проведения досуга, оздоровления и рекреации</a:t>
            </a:r>
            <a:r>
              <a:rPr lang="ru-RU" sz="2000" dirty="0" smtClean="0"/>
              <a:t>.</a:t>
            </a:r>
            <a:endParaRPr lang="ru-RU" dirty="0" smtClean="0"/>
          </a:p>
          <a:p>
            <a:r>
              <a:rPr lang="ru-RU" dirty="0" smtClean="0"/>
              <a:t> </a:t>
            </a:r>
          </a:p>
          <a:p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3059832" y="4653136"/>
            <a:ext cx="503349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/>
              <a:t>Фотографии из альбома</a:t>
            </a:r>
            <a:r>
              <a:rPr lang="en-US" b="1" i="1" dirty="0" smtClean="0"/>
              <a:t>’’</a:t>
            </a:r>
            <a:r>
              <a:rPr lang="ru-RU" b="1" i="1" dirty="0" smtClean="0"/>
              <a:t>Посадка сосен</a:t>
            </a:r>
            <a:r>
              <a:rPr lang="en-US" b="1" i="1" dirty="0" smtClean="0"/>
              <a:t>’’</a:t>
            </a:r>
            <a:r>
              <a:rPr lang="ru-RU" b="1" i="1" dirty="0" smtClean="0"/>
              <a:t> </a:t>
            </a:r>
          </a:p>
          <a:p>
            <a:r>
              <a:rPr lang="ru-RU" b="1" i="1" dirty="0" smtClean="0"/>
              <a:t>можно посмотреть на главной странице </a:t>
            </a:r>
          </a:p>
          <a:p>
            <a:r>
              <a:rPr lang="ru-RU" b="1" i="1" dirty="0" smtClean="0"/>
              <a:t>сайта в разделе</a:t>
            </a:r>
            <a:r>
              <a:rPr lang="en-US" b="1" i="1" dirty="0" smtClean="0"/>
              <a:t>’’</a:t>
            </a:r>
            <a:r>
              <a:rPr lang="ru-RU" b="1" i="1" dirty="0" smtClean="0"/>
              <a:t>Фотоальбомы</a:t>
            </a:r>
            <a:r>
              <a:rPr lang="en-US" b="1" i="1" dirty="0" smtClean="0"/>
              <a:t>’’</a:t>
            </a:r>
            <a:r>
              <a:rPr lang="ru-RU" b="1" i="1" dirty="0" smtClean="0"/>
              <a:t>.</a:t>
            </a:r>
            <a:endParaRPr lang="ru-RU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213</Words>
  <Application>Microsoft Office PowerPoint</Application>
  <PresentationFormat>Экран (4:3)</PresentationFormat>
  <Paragraphs>38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Слайд 1</vt:lpstr>
      <vt:lpstr>Слайд 2</vt:lpstr>
      <vt:lpstr>Слайд 3</vt:lpstr>
      <vt:lpstr>Слайд 4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Ирина</dc:creator>
  <cp:lastModifiedBy>Ирина</cp:lastModifiedBy>
  <cp:revision>6</cp:revision>
  <dcterms:created xsi:type="dcterms:W3CDTF">2015-09-18T20:21:11Z</dcterms:created>
  <dcterms:modified xsi:type="dcterms:W3CDTF">2015-09-19T10:21:28Z</dcterms:modified>
</cp:coreProperties>
</file>