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58" r:id="rId4"/>
    <p:sldId id="277" r:id="rId5"/>
    <p:sldId id="259" r:id="rId6"/>
    <p:sldId id="261" r:id="rId7"/>
    <p:sldId id="262" r:id="rId8"/>
    <p:sldId id="260" r:id="rId9"/>
    <p:sldId id="263" r:id="rId10"/>
    <p:sldId id="257" r:id="rId11"/>
    <p:sldId id="264" r:id="rId12"/>
    <p:sldId id="266" r:id="rId13"/>
    <p:sldId id="265" r:id="rId14"/>
    <p:sldId id="267" r:id="rId15"/>
    <p:sldId id="273" r:id="rId16"/>
    <p:sldId id="274" r:id="rId17"/>
    <p:sldId id="275" r:id="rId18"/>
    <p:sldId id="270" r:id="rId19"/>
    <p:sldId id="269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4660"/>
  </p:normalViewPr>
  <p:slideViewPr>
    <p:cSldViewPr>
      <p:cViewPr varScale="1">
        <p:scale>
          <a:sx n="66" d="100"/>
          <a:sy n="66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3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9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0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8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0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7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6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7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5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yhello544@gmail.com" TargetMode="External"/><Relationship Id="rId2" Type="http://schemas.openxmlformats.org/officeDocument/2006/relationships/hyperlink" Target="mailto:Mishel-spb@yandex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124744"/>
            <a:ext cx="73469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1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00808"/>
            <a:ext cx="6196405" cy="360381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85488"/>
              </p:ext>
            </p:extLst>
          </p:nvPr>
        </p:nvGraphicFramePr>
        <p:xfrm>
          <a:off x="1547665" y="2708920"/>
          <a:ext cx="6240015" cy="19189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80005"/>
                <a:gridCol w="2080005"/>
                <a:gridCol w="2080005"/>
              </a:tblGrid>
              <a:tr h="6349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Колобок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Gingerbread man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Johnny-cake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9601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фольклорная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фольклорная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Авторская</a:t>
                      </a:r>
                      <a:r>
                        <a:rPr lang="en-US" sz="2400" dirty="0" smtClean="0"/>
                        <a:t>  by</a:t>
                      </a:r>
                      <a:endParaRPr lang="ru-RU" sz="2400" dirty="0" smtClean="0"/>
                    </a:p>
                    <a:p>
                      <a:r>
                        <a:rPr lang="en-US" sz="2400" dirty="0" smtClean="0"/>
                        <a:t>Joseph Jacobs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4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сказок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Волшебные сказки</a:t>
            </a:r>
          </a:p>
          <a:p>
            <a:r>
              <a:rPr lang="ru-RU" dirty="0" smtClean="0"/>
              <a:t>Бытовые сказки</a:t>
            </a:r>
          </a:p>
          <a:p>
            <a:r>
              <a:rPr lang="ru-RU" dirty="0" smtClean="0"/>
              <a:t>Сказки о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3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сказки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сюжета волшебной сказки находится повествование о преодолении потери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недостачи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чудесных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волшебных помощников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Бытовые сказки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бытовых сказок лежат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каждодневной жизни. Здесь нет чудес и фантастических образов, действуют реальные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герои.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на семейно-бытовые темы. В них выражается обличительная направленность; осуждается корысть духовенства, не следующего священным заповедям, жадность и завистливость его представителей; жестокость, невежество, грубость бар-крепостников.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31094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о 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о животных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сказки,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 качестве главных героев выступают животные, птицы, рыбы, а также предметы, растения и явления природы. 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второстепенную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роль, либо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положение, равноценное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Жена-доказчица </a:t>
            </a:r>
            <a:r>
              <a:rPr lang="ru-RU" dirty="0" smtClean="0"/>
              <a:t>- бытовая</a:t>
            </a:r>
            <a:endParaRPr lang="ru-RU" dirty="0"/>
          </a:p>
          <a:p>
            <a:r>
              <a:rPr lang="ru-RU" dirty="0"/>
              <a:t>Иван-царевич и серый </a:t>
            </a:r>
            <a:r>
              <a:rPr lang="ru-RU" dirty="0" smtClean="0"/>
              <a:t>волк- волшебная</a:t>
            </a:r>
            <a:endParaRPr lang="ru-RU" dirty="0"/>
          </a:p>
          <a:p>
            <a:r>
              <a:rPr lang="ru-RU" dirty="0"/>
              <a:t>Медведь и </a:t>
            </a:r>
            <a:r>
              <a:rPr lang="ru-RU" dirty="0" smtClean="0"/>
              <a:t>лиса – о животных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4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Сказка о злой </a:t>
            </a:r>
            <a:r>
              <a:rPr lang="ru-RU" dirty="0" smtClean="0"/>
              <a:t>жене - бытовая</a:t>
            </a:r>
            <a:endParaRPr lang="ru-RU" dirty="0"/>
          </a:p>
          <a:p>
            <a:r>
              <a:rPr lang="ru-RU" dirty="0" smtClean="0"/>
              <a:t>Баба-яга - волшебная</a:t>
            </a:r>
            <a:endParaRPr lang="ru-RU" dirty="0"/>
          </a:p>
          <a:p>
            <a:r>
              <a:rPr lang="ru-RU" dirty="0"/>
              <a:t>Кот и </a:t>
            </a:r>
            <a:r>
              <a:rPr lang="ru-RU" dirty="0" smtClean="0"/>
              <a:t>лиса – о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Морозко </a:t>
            </a:r>
            <a:r>
              <a:rPr lang="ru-RU" dirty="0" smtClean="0"/>
              <a:t>- волшебная</a:t>
            </a:r>
            <a:endParaRPr lang="ru-RU" dirty="0"/>
          </a:p>
          <a:p>
            <a:r>
              <a:rPr lang="ru-RU" dirty="0"/>
              <a:t>Барин и </a:t>
            </a:r>
            <a:r>
              <a:rPr lang="ru-RU" dirty="0" smtClean="0"/>
              <a:t>мужик - бытовая</a:t>
            </a:r>
            <a:endParaRPr lang="ru-RU" dirty="0"/>
          </a:p>
          <a:p>
            <a:r>
              <a:rPr lang="ru-RU" dirty="0"/>
              <a:t>Лисичка-сестричка и </a:t>
            </a:r>
            <a:r>
              <a:rPr lang="ru-RU" dirty="0" smtClean="0"/>
              <a:t>волк – о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9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983685"/>
              </p:ext>
            </p:extLst>
          </p:nvPr>
        </p:nvGraphicFramePr>
        <p:xfrm>
          <a:off x="827584" y="620688"/>
          <a:ext cx="7776864" cy="5949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8000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Колобок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Gingerbread man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Johnny-cake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00010"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Члены семьи колобка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001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жительства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010">
                <a:tc>
                  <a:txBody>
                    <a:bodyPr/>
                    <a:lstStyle/>
                    <a:p>
                      <a:r>
                        <a:rPr lang="ru-RU" dirty="0" smtClean="0"/>
                        <a:t>Рецепт приготовления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498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Внешний 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2871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маршрута (погоня)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42871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съел колобка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7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4266786"/>
              </p:ext>
            </p:extLst>
          </p:nvPr>
        </p:nvGraphicFramePr>
        <p:xfrm>
          <a:off x="0" y="549275"/>
          <a:ext cx="8928992" cy="5857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149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Колобок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Gingerbread man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Johnny-cake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Члены семьи колобка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Старик со старухой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Старик со старухой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Старик со старухой и их маленький сын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жительства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Дом с сенями и крыльцом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Старый дом на краю леса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Рецепт приготовления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Мука, сметана, масло</a:t>
                      </a:r>
                    </a:p>
                    <a:p>
                      <a:r>
                        <a:rPr lang="ru-RU" dirty="0" smtClean="0"/>
                        <a:t>(Сдобное тесто)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Пряничное</a:t>
                      </a:r>
                      <a:r>
                        <a:rPr lang="ru-RU" baseline="0" dirty="0" smtClean="0"/>
                        <a:t> тесто (следует из названия)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Рецепт не указан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Внешний 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Румяный, </a:t>
                      </a:r>
                      <a:r>
                        <a:rPr lang="ru-RU" baseline="0" dirty="0" smtClean="0"/>
                        <a:t>круглый колобок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Человечек с глазами-изюминками,</a:t>
                      </a:r>
                      <a:r>
                        <a:rPr lang="ru-RU" baseline="0" dirty="0" smtClean="0"/>
                        <a:t> с лакричными волосами, в глазуревой одежде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Пончик (следует из названия)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маршрута (погоня)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Колобок убегает от животных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Люди и животные бегут за пряничным человечком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Люди и животные  бегут за пончиком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съел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1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420888"/>
            <a:ext cx="5712179" cy="1524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Круглый шар из печки - прыг, </a:t>
            </a:r>
          </a:p>
          <a:p>
            <a:r>
              <a:rPr lang="ru-RU" dirty="0"/>
              <a:t>Он как мяч, к прыжкам привык. </a:t>
            </a:r>
          </a:p>
          <a:p>
            <a:r>
              <a:rPr lang="ru-RU" dirty="0"/>
              <a:t>По дорожке покатился, </a:t>
            </a:r>
          </a:p>
          <a:p>
            <a:r>
              <a:rPr lang="ru-RU" dirty="0"/>
              <a:t>И никто не удивился.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9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2" cy="2260138"/>
          </a:xfrm>
        </p:spPr>
        <p:txBody>
          <a:bodyPr/>
          <a:lstStyle/>
          <a:p>
            <a:pPr algn="l"/>
            <a:r>
              <a:rPr lang="en-US" dirty="0" smtClean="0"/>
              <a:t>Thank you for attention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501008"/>
            <a:ext cx="5712179" cy="1524000"/>
          </a:xfrm>
        </p:spPr>
        <p:txBody>
          <a:bodyPr/>
          <a:lstStyle/>
          <a:p>
            <a:pPr algn="r"/>
            <a:r>
              <a:rPr lang="en-US" dirty="0" smtClean="0">
                <a:hlinkClick r:id="rId2"/>
              </a:rPr>
              <a:t>Mishel-spb@yandex.ru</a:t>
            </a:r>
            <a:endParaRPr lang="en-US" dirty="0" smtClean="0"/>
          </a:p>
          <a:p>
            <a:pPr algn="r"/>
            <a:r>
              <a:rPr lang="en-US" dirty="0" smtClean="0">
                <a:hlinkClick r:id="rId3"/>
              </a:rPr>
              <a:t>sayhello544@gmail.com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1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23477" r="17611" b="11811"/>
          <a:stretch/>
        </p:blipFill>
        <p:spPr bwMode="auto">
          <a:xfrm>
            <a:off x="1403648" y="1196751"/>
            <a:ext cx="2824554" cy="245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09430"/>
            <a:ext cx="3632885" cy="206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1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772817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английская, </a:t>
            </a:r>
            <a:r>
              <a:rPr 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американская </a:t>
            </a:r>
            <a:r>
              <a:rPr lang="ru-RU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/>
          <a:lstStyle/>
          <a:p>
            <a:r>
              <a:rPr lang="ru-RU" dirty="0" smtClean="0"/>
              <a:t>Сказка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16832"/>
            <a:ext cx="6480720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Корень </a:t>
            </a:r>
            <a:r>
              <a:rPr lang="ru-RU" i="1" dirty="0" smtClean="0"/>
              <a:t>–сказ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рассказывать, пересказывать,</a:t>
            </a:r>
          </a:p>
          <a:p>
            <a:r>
              <a:rPr lang="ru-RU" dirty="0" smtClean="0"/>
              <a:t>Корень</a:t>
            </a:r>
            <a:r>
              <a:rPr lang="ru-RU" i="1" dirty="0" smtClean="0"/>
              <a:t> –</a:t>
            </a:r>
            <a:r>
              <a:rPr lang="ru-RU" i="1" dirty="0" err="1" smtClean="0"/>
              <a:t>каз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показывать, наказывать, указывать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производное от сказать. Ср. байка, басня, сказание, рассказ.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производное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общеслав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"говорить, показывать“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КАЗАТЬ - кажу: выказать, показать, сказать, отказать, приказать, также указ, приказ, рассказ и т. д.,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говорить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3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Fairy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60613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r>
              <a:rPr lang="en-US" dirty="0" smtClean="0"/>
              <a:t>Fairy tale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360381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fairy (n.)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"enchantment, magic," from Old French faerie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"fay," from Latin fata (plural) "the Fates," from PIE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"to speak" (see fame (n.)).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"a supernatural creature" from late 14c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 (n.)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narrative centered on magical tests, quests, and transformations,"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965245" cy="1202485"/>
          </a:xfrm>
        </p:spPr>
        <p:txBody>
          <a:bodyPr/>
          <a:lstStyle/>
          <a:p>
            <a:r>
              <a:rPr lang="ru-RU" dirty="0" smtClean="0"/>
              <a:t>Сказка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эпический жанр устного народного творчества: прозаический устный рассказ о вымышленных событиях в фольклоре разных народов (ср. предание, легенда).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эпический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жанр: ориентированное на вымысел произведение, тесно связанное с народной сказкой, но, в отличие от нее, принадлежащее конкретному автору, не бытовавшее до публикации в устной форме и не имевшее вариантов.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6102" y="1079737"/>
            <a:ext cx="2449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фольклорная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079737"/>
            <a:ext cx="2525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итературная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(авторская)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583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</vt:lpstr>
      <vt:lpstr>Сказка</vt:lpstr>
      <vt:lpstr>Fairy</vt:lpstr>
      <vt:lpstr>Fairy tale</vt:lpstr>
      <vt:lpstr>Сказка</vt:lpstr>
      <vt:lpstr>Сказка </vt:lpstr>
      <vt:lpstr>Виды сказок</vt:lpstr>
      <vt:lpstr>Волшебные сказки</vt:lpstr>
      <vt:lpstr>Бытовые сказки</vt:lpstr>
      <vt:lpstr>Сказки о животных</vt:lpstr>
      <vt:lpstr>Сказки </vt:lpstr>
      <vt:lpstr>Сказки </vt:lpstr>
      <vt:lpstr>Сказки </vt:lpstr>
      <vt:lpstr>Презентация PowerPoint</vt:lpstr>
      <vt:lpstr>Презентация PowerPoint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Русская, английская, американская сказка «Колобок»</dc:title>
  <dc:creator>Mishel</dc:creator>
  <cp:lastModifiedBy>Яковлева</cp:lastModifiedBy>
  <cp:revision>83</cp:revision>
  <dcterms:created xsi:type="dcterms:W3CDTF">2014-01-03T11:27:04Z</dcterms:created>
  <dcterms:modified xsi:type="dcterms:W3CDTF">2015-09-09T18:31:04Z</dcterms:modified>
</cp:coreProperties>
</file>