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9334" t="24414" r="35761" b="9179"/>
          <a:stretch>
            <a:fillRect/>
          </a:stretch>
        </p:blipFill>
        <p:spPr bwMode="auto">
          <a:xfrm>
            <a:off x="0" y="214290"/>
            <a:ext cx="9139786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9766" t="21484" r="15446" b="9179"/>
          <a:stretch>
            <a:fillRect/>
          </a:stretch>
        </p:blipFill>
        <p:spPr bwMode="auto">
          <a:xfrm>
            <a:off x="0" y="500042"/>
            <a:ext cx="9023284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9766" t="21484" r="15995" b="9179"/>
          <a:stretch>
            <a:fillRect/>
          </a:stretch>
        </p:blipFill>
        <p:spPr bwMode="auto">
          <a:xfrm>
            <a:off x="0" y="428604"/>
            <a:ext cx="9064537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0315" t="21484" r="17093" b="9179"/>
          <a:stretch>
            <a:fillRect/>
          </a:stretch>
        </p:blipFill>
        <p:spPr bwMode="auto">
          <a:xfrm>
            <a:off x="82480" y="428604"/>
            <a:ext cx="906152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0315" t="21484" r="17642" b="9179"/>
          <a:stretch>
            <a:fillRect/>
          </a:stretch>
        </p:blipFill>
        <p:spPr bwMode="auto">
          <a:xfrm>
            <a:off x="48270" y="571480"/>
            <a:ext cx="909573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Инна</dc:creator>
  <cp:lastModifiedBy>Инна</cp:lastModifiedBy>
  <cp:revision>1</cp:revision>
  <dcterms:created xsi:type="dcterms:W3CDTF">2015-09-14T12:49:38Z</dcterms:created>
  <dcterms:modified xsi:type="dcterms:W3CDTF">2015-09-14T12:53:35Z</dcterms:modified>
</cp:coreProperties>
</file>