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9" r:id="rId3"/>
    <p:sldId id="269" r:id="rId4"/>
    <p:sldId id="260" r:id="rId5"/>
    <p:sldId id="263" r:id="rId6"/>
    <p:sldId id="261" r:id="rId7"/>
    <p:sldId id="262" r:id="rId8"/>
    <p:sldId id="264" r:id="rId9"/>
    <p:sldId id="266" r:id="rId10"/>
    <p:sldId id="265" r:id="rId11"/>
    <p:sldId id="267" r:id="rId12"/>
    <p:sldId id="270" r:id="rId13"/>
    <p:sldId id="25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169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7FB549-9FE3-434B-9146-4AE1C37E2BFD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87C0238-C756-4C81-ACEA-A1F97087EEFF}">
      <dgm:prSet phldrT="[Текст]" phldr="1"/>
      <dgm:spPr/>
      <dgm:t>
        <a:bodyPr/>
        <a:lstStyle/>
        <a:p>
          <a:endParaRPr lang="ru-RU"/>
        </a:p>
      </dgm:t>
    </dgm:pt>
    <dgm:pt modelId="{C05B73B3-332D-45FC-BD2C-C3DCCEF71587}" type="parTrans" cxnId="{C7266080-0AA9-4BC9-954D-376C8FFB039F}">
      <dgm:prSet/>
      <dgm:spPr/>
      <dgm:t>
        <a:bodyPr/>
        <a:lstStyle/>
        <a:p>
          <a:endParaRPr lang="ru-RU"/>
        </a:p>
      </dgm:t>
    </dgm:pt>
    <dgm:pt modelId="{37CE6063-C02D-4E73-A631-451173215567}" type="sibTrans" cxnId="{C7266080-0AA9-4BC9-954D-376C8FFB039F}">
      <dgm:prSet/>
      <dgm:spPr/>
      <dgm:t>
        <a:bodyPr/>
        <a:lstStyle/>
        <a:p>
          <a:endParaRPr lang="ru-RU"/>
        </a:p>
      </dgm:t>
    </dgm:pt>
    <dgm:pt modelId="{59AEF22F-21D1-4B20-B03D-2DD48F2BBAC8}">
      <dgm:prSet phldrT="[Текст]" custT="1"/>
      <dgm:spPr/>
      <dgm:t>
        <a:bodyPr/>
        <a:lstStyle/>
        <a:p>
          <a:r>
            <a:rPr lang="ru-RU" sz="4000" dirty="0" smtClean="0"/>
            <a:t>ЭКСПОЗИЦИЯ (</a:t>
          </a:r>
          <a:r>
            <a:rPr lang="en-US" sz="4000" dirty="0" smtClean="0"/>
            <a:t>I </a:t>
          </a:r>
          <a:r>
            <a:rPr lang="ru-RU" sz="4000" dirty="0" smtClean="0"/>
            <a:t>часть)</a:t>
          </a:r>
          <a:endParaRPr lang="ru-RU" sz="4000" dirty="0"/>
        </a:p>
      </dgm:t>
    </dgm:pt>
    <dgm:pt modelId="{EA21F16C-39DF-48A2-B357-95F049AA905F}" type="parTrans" cxnId="{82EDDA66-C7F6-4488-AFE0-6A7E14A49C31}">
      <dgm:prSet/>
      <dgm:spPr/>
      <dgm:t>
        <a:bodyPr/>
        <a:lstStyle/>
        <a:p>
          <a:endParaRPr lang="ru-RU"/>
        </a:p>
      </dgm:t>
    </dgm:pt>
    <dgm:pt modelId="{33A238E8-D253-4C1F-8F1E-ED6756163D89}" type="sibTrans" cxnId="{82EDDA66-C7F6-4488-AFE0-6A7E14A49C31}">
      <dgm:prSet/>
      <dgm:spPr/>
      <dgm:t>
        <a:bodyPr/>
        <a:lstStyle/>
        <a:p>
          <a:endParaRPr lang="ru-RU"/>
        </a:p>
      </dgm:t>
    </dgm:pt>
    <dgm:pt modelId="{D153218F-9DC0-4B15-B2D2-E3858140655B}">
      <dgm:prSet phldrT="[Текст]" phldr="1"/>
      <dgm:spPr/>
      <dgm:t>
        <a:bodyPr/>
        <a:lstStyle/>
        <a:p>
          <a:endParaRPr lang="ru-RU"/>
        </a:p>
      </dgm:t>
    </dgm:pt>
    <dgm:pt modelId="{4B41016B-179A-491B-A1BB-F0298EF7A7F9}" type="parTrans" cxnId="{442C857E-CD3B-4FC3-B93E-729B6C1869A5}">
      <dgm:prSet/>
      <dgm:spPr/>
      <dgm:t>
        <a:bodyPr/>
        <a:lstStyle/>
        <a:p>
          <a:endParaRPr lang="ru-RU"/>
        </a:p>
      </dgm:t>
    </dgm:pt>
    <dgm:pt modelId="{65C3FBD0-63C1-4021-8EB2-615A14E12546}" type="sibTrans" cxnId="{442C857E-CD3B-4FC3-B93E-729B6C1869A5}">
      <dgm:prSet/>
      <dgm:spPr/>
      <dgm:t>
        <a:bodyPr/>
        <a:lstStyle/>
        <a:p>
          <a:endParaRPr lang="ru-RU"/>
        </a:p>
      </dgm:t>
    </dgm:pt>
    <dgm:pt modelId="{85E3987E-ACDA-4227-9AFF-3825BE26BB1E}">
      <dgm:prSet phldrT="[Текст]" custT="1"/>
      <dgm:spPr/>
      <dgm:t>
        <a:bodyPr/>
        <a:lstStyle/>
        <a:p>
          <a:r>
            <a:rPr lang="ru-RU" sz="4000" dirty="0" smtClean="0"/>
            <a:t>КУЛЬМИНАЦИЯ</a:t>
          </a:r>
          <a:endParaRPr lang="ru-RU" sz="4000" dirty="0"/>
        </a:p>
      </dgm:t>
    </dgm:pt>
    <dgm:pt modelId="{9CD805B9-AE6C-4676-9A8B-3A01E979DF46}" type="parTrans" cxnId="{0616C4EA-3B62-4797-A177-ECF1B310615A}">
      <dgm:prSet/>
      <dgm:spPr/>
      <dgm:t>
        <a:bodyPr/>
        <a:lstStyle/>
        <a:p>
          <a:endParaRPr lang="ru-RU"/>
        </a:p>
      </dgm:t>
    </dgm:pt>
    <dgm:pt modelId="{D799A012-DA90-4970-8E74-8ED165C4586E}" type="sibTrans" cxnId="{0616C4EA-3B62-4797-A177-ECF1B310615A}">
      <dgm:prSet/>
      <dgm:spPr/>
      <dgm:t>
        <a:bodyPr/>
        <a:lstStyle/>
        <a:p>
          <a:endParaRPr lang="ru-RU"/>
        </a:p>
      </dgm:t>
    </dgm:pt>
    <dgm:pt modelId="{C0453C95-8A2B-4281-8825-0CE32B4080C9}">
      <dgm:prSet phldrT="[Текст]" phldr="1"/>
      <dgm:spPr/>
      <dgm:t>
        <a:bodyPr/>
        <a:lstStyle/>
        <a:p>
          <a:endParaRPr lang="ru-RU"/>
        </a:p>
      </dgm:t>
    </dgm:pt>
    <dgm:pt modelId="{890EAAE5-77B2-4920-BADD-E9B310258666}" type="parTrans" cxnId="{11FCCD70-C109-4352-87BD-F42A38B01E03}">
      <dgm:prSet/>
      <dgm:spPr/>
      <dgm:t>
        <a:bodyPr/>
        <a:lstStyle/>
        <a:p>
          <a:endParaRPr lang="ru-RU"/>
        </a:p>
      </dgm:t>
    </dgm:pt>
    <dgm:pt modelId="{67582EEA-B1CF-4627-9E4F-276661576B9E}" type="sibTrans" cxnId="{11FCCD70-C109-4352-87BD-F42A38B01E03}">
      <dgm:prSet/>
      <dgm:spPr/>
      <dgm:t>
        <a:bodyPr/>
        <a:lstStyle/>
        <a:p>
          <a:endParaRPr lang="ru-RU"/>
        </a:p>
      </dgm:t>
    </dgm:pt>
    <dgm:pt modelId="{E08EB744-B28F-4065-B0DF-B65D409AD434}">
      <dgm:prSet phldrT="[Текст]" custT="1"/>
      <dgm:spPr/>
      <dgm:t>
        <a:bodyPr/>
        <a:lstStyle/>
        <a:p>
          <a:r>
            <a:rPr lang="ru-RU" sz="4400" dirty="0" smtClean="0"/>
            <a:t>РАЗВЯЗКА</a:t>
          </a:r>
          <a:endParaRPr lang="ru-RU" sz="4400" dirty="0"/>
        </a:p>
      </dgm:t>
    </dgm:pt>
    <dgm:pt modelId="{490718CC-19B3-41B3-8125-047CBD733534}" type="parTrans" cxnId="{FB5A273C-D886-43FD-8393-D048F4E0C167}">
      <dgm:prSet/>
      <dgm:spPr/>
      <dgm:t>
        <a:bodyPr/>
        <a:lstStyle/>
        <a:p>
          <a:endParaRPr lang="ru-RU"/>
        </a:p>
      </dgm:t>
    </dgm:pt>
    <dgm:pt modelId="{6D7F155E-C84E-4D36-B7E4-98ECD7B5588E}" type="sibTrans" cxnId="{FB5A273C-D886-43FD-8393-D048F4E0C167}">
      <dgm:prSet/>
      <dgm:spPr/>
      <dgm:t>
        <a:bodyPr/>
        <a:lstStyle/>
        <a:p>
          <a:endParaRPr lang="ru-RU"/>
        </a:p>
      </dgm:t>
    </dgm:pt>
    <dgm:pt modelId="{EA5584CC-39A0-4135-8FE8-E53B5523045B}">
      <dgm:prSet/>
      <dgm:spPr/>
      <dgm:t>
        <a:bodyPr/>
        <a:lstStyle/>
        <a:p>
          <a:endParaRPr lang="ru-RU"/>
        </a:p>
      </dgm:t>
    </dgm:pt>
    <dgm:pt modelId="{B824FCEC-8206-4D7C-8332-A8809919A54C}" type="parTrans" cxnId="{F584A8CA-310B-4560-BAEE-98D357F1B58B}">
      <dgm:prSet/>
      <dgm:spPr/>
      <dgm:t>
        <a:bodyPr/>
        <a:lstStyle/>
        <a:p>
          <a:endParaRPr lang="ru-RU"/>
        </a:p>
      </dgm:t>
    </dgm:pt>
    <dgm:pt modelId="{7DCD7A02-5640-47DD-A7EB-E6C18C2682BB}" type="sibTrans" cxnId="{F584A8CA-310B-4560-BAEE-98D357F1B58B}">
      <dgm:prSet/>
      <dgm:spPr/>
      <dgm:t>
        <a:bodyPr/>
        <a:lstStyle/>
        <a:p>
          <a:endParaRPr lang="ru-RU"/>
        </a:p>
      </dgm:t>
    </dgm:pt>
    <dgm:pt modelId="{5297C916-68F6-4E33-BC2C-7B85DE652275}">
      <dgm:prSet/>
      <dgm:spPr/>
      <dgm:t>
        <a:bodyPr/>
        <a:lstStyle/>
        <a:p>
          <a:endParaRPr lang="ru-RU"/>
        </a:p>
      </dgm:t>
    </dgm:pt>
    <dgm:pt modelId="{0ACF284E-3B58-4D71-96FA-A4B73B6C6023}" type="parTrans" cxnId="{20F3FB8D-799E-4E9B-944D-5817B2908B13}">
      <dgm:prSet/>
      <dgm:spPr/>
      <dgm:t>
        <a:bodyPr/>
        <a:lstStyle/>
        <a:p>
          <a:endParaRPr lang="ru-RU"/>
        </a:p>
      </dgm:t>
    </dgm:pt>
    <dgm:pt modelId="{37D9949C-CAC7-482B-8DF2-96DA0C7F5E75}" type="sibTrans" cxnId="{20F3FB8D-799E-4E9B-944D-5817B2908B13}">
      <dgm:prSet/>
      <dgm:spPr/>
      <dgm:t>
        <a:bodyPr/>
        <a:lstStyle/>
        <a:p>
          <a:endParaRPr lang="ru-RU"/>
        </a:p>
      </dgm:t>
    </dgm:pt>
    <dgm:pt modelId="{B8C44679-B1E7-4A82-8BC3-ADFADB2F4268}">
      <dgm:prSet custT="1"/>
      <dgm:spPr/>
      <dgm:t>
        <a:bodyPr/>
        <a:lstStyle/>
        <a:p>
          <a:r>
            <a:rPr lang="ru-RU" sz="4000" dirty="0" smtClean="0"/>
            <a:t>ЗАВЯЗКА</a:t>
          </a:r>
          <a:endParaRPr lang="ru-RU" sz="4000" dirty="0"/>
        </a:p>
      </dgm:t>
    </dgm:pt>
    <dgm:pt modelId="{98C0F9F8-E254-403F-9AA1-33DA2019171E}" type="parTrans" cxnId="{8D64512D-6B8D-4282-927E-F642C709757E}">
      <dgm:prSet/>
      <dgm:spPr/>
      <dgm:t>
        <a:bodyPr/>
        <a:lstStyle/>
        <a:p>
          <a:endParaRPr lang="ru-RU"/>
        </a:p>
      </dgm:t>
    </dgm:pt>
    <dgm:pt modelId="{7841ADBC-3D5A-40B6-B231-E22FC96A7B15}" type="sibTrans" cxnId="{8D64512D-6B8D-4282-927E-F642C709757E}">
      <dgm:prSet/>
      <dgm:spPr/>
      <dgm:t>
        <a:bodyPr/>
        <a:lstStyle/>
        <a:p>
          <a:endParaRPr lang="ru-RU"/>
        </a:p>
      </dgm:t>
    </dgm:pt>
    <dgm:pt modelId="{3ED4F23A-9B79-4EE6-873B-E368CC0D6348}">
      <dgm:prSet custT="1"/>
      <dgm:spPr/>
      <dgm:t>
        <a:bodyPr/>
        <a:lstStyle/>
        <a:p>
          <a:r>
            <a:rPr lang="ru-RU" sz="4000" dirty="0" smtClean="0"/>
            <a:t>РАЗВИТИЕ</a:t>
          </a:r>
          <a:endParaRPr lang="ru-RU" sz="4000" dirty="0"/>
        </a:p>
      </dgm:t>
    </dgm:pt>
    <dgm:pt modelId="{C74B6E52-6C34-468E-B82D-2FDF3A47B44D}" type="parTrans" cxnId="{744C61EC-CCF2-46C3-9BF8-10ACF4448379}">
      <dgm:prSet/>
      <dgm:spPr/>
      <dgm:t>
        <a:bodyPr/>
        <a:lstStyle/>
        <a:p>
          <a:endParaRPr lang="ru-RU"/>
        </a:p>
      </dgm:t>
    </dgm:pt>
    <dgm:pt modelId="{BA3130A3-0481-4853-9A69-899E1B4F6304}" type="sibTrans" cxnId="{744C61EC-CCF2-46C3-9BF8-10ACF4448379}">
      <dgm:prSet/>
      <dgm:spPr/>
      <dgm:t>
        <a:bodyPr/>
        <a:lstStyle/>
        <a:p>
          <a:endParaRPr lang="ru-RU"/>
        </a:p>
      </dgm:t>
    </dgm:pt>
    <dgm:pt modelId="{4A068ACC-C7A9-465F-8D83-8FF8889E9E49}" type="pres">
      <dgm:prSet presAssocID="{147FB549-9FE3-434B-9146-4AE1C37E2BF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262601-7977-430E-9458-BA3B876BB583}" type="pres">
      <dgm:prSet presAssocID="{687C0238-C756-4C81-ACEA-A1F97087EEFF}" presName="composite" presStyleCnt="0"/>
      <dgm:spPr/>
    </dgm:pt>
    <dgm:pt modelId="{553D7D95-857C-49D0-9EA5-DD96DC7073EB}" type="pres">
      <dgm:prSet presAssocID="{687C0238-C756-4C81-ACEA-A1F97087EEFF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3792EC-078D-4E3E-BBD7-D67341C428F6}" type="pres">
      <dgm:prSet presAssocID="{687C0238-C756-4C81-ACEA-A1F97087EEFF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C56962-79E1-46CE-886B-F64757C91109}" type="pres">
      <dgm:prSet presAssocID="{37CE6063-C02D-4E73-A631-451173215567}" presName="sp" presStyleCnt="0"/>
      <dgm:spPr/>
    </dgm:pt>
    <dgm:pt modelId="{8B5D6041-0E5D-4AF7-882C-9CBE63F4236E}" type="pres">
      <dgm:prSet presAssocID="{EA5584CC-39A0-4135-8FE8-E53B5523045B}" presName="composite" presStyleCnt="0"/>
      <dgm:spPr/>
    </dgm:pt>
    <dgm:pt modelId="{9C0C97BE-9F20-4C11-AA6A-CA196398D16E}" type="pres">
      <dgm:prSet presAssocID="{EA5584CC-39A0-4135-8FE8-E53B5523045B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FCB7F7-2645-4B5E-ADF5-5DD4A9BB89CB}" type="pres">
      <dgm:prSet presAssocID="{EA5584CC-39A0-4135-8FE8-E53B5523045B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17C206-AAC7-4CA1-8D93-1E4BC5E30A7F}" type="pres">
      <dgm:prSet presAssocID="{7DCD7A02-5640-47DD-A7EB-E6C18C2682BB}" presName="sp" presStyleCnt="0"/>
      <dgm:spPr/>
    </dgm:pt>
    <dgm:pt modelId="{823EBB03-5100-4D7F-AAC2-E50DD9160A26}" type="pres">
      <dgm:prSet presAssocID="{5297C916-68F6-4E33-BC2C-7B85DE652275}" presName="composite" presStyleCnt="0"/>
      <dgm:spPr/>
    </dgm:pt>
    <dgm:pt modelId="{7E9AF2B0-DAC3-4B98-8957-53B2E88E031C}" type="pres">
      <dgm:prSet presAssocID="{5297C916-68F6-4E33-BC2C-7B85DE652275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E8C5BA-4F25-4676-B5D8-75005D503DB6}" type="pres">
      <dgm:prSet presAssocID="{5297C916-68F6-4E33-BC2C-7B85DE652275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6CC1E3-93E7-4201-8FE1-9E029B92E3E2}" type="pres">
      <dgm:prSet presAssocID="{37D9949C-CAC7-482B-8DF2-96DA0C7F5E75}" presName="sp" presStyleCnt="0"/>
      <dgm:spPr/>
    </dgm:pt>
    <dgm:pt modelId="{C0B21EFA-3BBD-4058-85F5-7897C74E5A85}" type="pres">
      <dgm:prSet presAssocID="{D153218F-9DC0-4B15-B2D2-E3858140655B}" presName="composite" presStyleCnt="0"/>
      <dgm:spPr/>
    </dgm:pt>
    <dgm:pt modelId="{773386AF-9450-4538-BE54-413C1312E0A1}" type="pres">
      <dgm:prSet presAssocID="{D153218F-9DC0-4B15-B2D2-E3858140655B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3A7CF3-7665-4D09-8312-6056A0336DDF}" type="pres">
      <dgm:prSet presAssocID="{D153218F-9DC0-4B15-B2D2-E3858140655B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8A65CF-AD08-4F02-8B83-C7795932E140}" type="pres">
      <dgm:prSet presAssocID="{65C3FBD0-63C1-4021-8EB2-615A14E12546}" presName="sp" presStyleCnt="0"/>
      <dgm:spPr/>
    </dgm:pt>
    <dgm:pt modelId="{3D28FF1C-E5B9-4951-BBCC-CC6B3FCDAFAE}" type="pres">
      <dgm:prSet presAssocID="{C0453C95-8A2B-4281-8825-0CE32B4080C9}" presName="composite" presStyleCnt="0"/>
      <dgm:spPr/>
    </dgm:pt>
    <dgm:pt modelId="{C732079D-D4D5-434F-9B3B-301600FC4110}" type="pres">
      <dgm:prSet presAssocID="{C0453C95-8A2B-4281-8825-0CE32B4080C9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220F96-EA69-426C-81EB-AE2A640E92F0}" type="pres">
      <dgm:prSet presAssocID="{C0453C95-8A2B-4281-8825-0CE32B4080C9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228961-D766-4BA5-A9C3-806DC382D8DF}" type="presOf" srcId="{B8C44679-B1E7-4A82-8BC3-ADFADB2F4268}" destId="{90FCB7F7-2645-4B5E-ADF5-5DD4A9BB89CB}" srcOrd="0" destOrd="0" presId="urn:microsoft.com/office/officeart/2005/8/layout/chevron2"/>
    <dgm:cxn modelId="{093B44DA-5DFF-4EB8-B03F-D0622F793D92}" type="presOf" srcId="{EA5584CC-39A0-4135-8FE8-E53B5523045B}" destId="{9C0C97BE-9F20-4C11-AA6A-CA196398D16E}" srcOrd="0" destOrd="0" presId="urn:microsoft.com/office/officeart/2005/8/layout/chevron2"/>
    <dgm:cxn modelId="{8DFBFD3B-C61B-4970-AF89-96E976E0866B}" type="presOf" srcId="{85E3987E-ACDA-4227-9AFF-3825BE26BB1E}" destId="{AC3A7CF3-7665-4D09-8312-6056A0336DDF}" srcOrd="0" destOrd="0" presId="urn:microsoft.com/office/officeart/2005/8/layout/chevron2"/>
    <dgm:cxn modelId="{0616C4EA-3B62-4797-A177-ECF1B310615A}" srcId="{D153218F-9DC0-4B15-B2D2-E3858140655B}" destId="{85E3987E-ACDA-4227-9AFF-3825BE26BB1E}" srcOrd="0" destOrd="0" parTransId="{9CD805B9-AE6C-4676-9A8B-3A01E979DF46}" sibTransId="{D799A012-DA90-4970-8E74-8ED165C4586E}"/>
    <dgm:cxn modelId="{FB5A273C-D886-43FD-8393-D048F4E0C167}" srcId="{C0453C95-8A2B-4281-8825-0CE32B4080C9}" destId="{E08EB744-B28F-4065-B0DF-B65D409AD434}" srcOrd="0" destOrd="0" parTransId="{490718CC-19B3-41B3-8125-047CBD733534}" sibTransId="{6D7F155E-C84E-4D36-B7E4-98ECD7B5588E}"/>
    <dgm:cxn modelId="{DBD1047E-39FF-43D8-85BB-31995A183ED2}" type="presOf" srcId="{5297C916-68F6-4E33-BC2C-7B85DE652275}" destId="{7E9AF2B0-DAC3-4B98-8957-53B2E88E031C}" srcOrd="0" destOrd="0" presId="urn:microsoft.com/office/officeart/2005/8/layout/chevron2"/>
    <dgm:cxn modelId="{C7266080-0AA9-4BC9-954D-376C8FFB039F}" srcId="{147FB549-9FE3-434B-9146-4AE1C37E2BFD}" destId="{687C0238-C756-4C81-ACEA-A1F97087EEFF}" srcOrd="0" destOrd="0" parTransId="{C05B73B3-332D-45FC-BD2C-C3DCCEF71587}" sibTransId="{37CE6063-C02D-4E73-A631-451173215567}"/>
    <dgm:cxn modelId="{AC5D2513-E5AC-4939-883D-38496FAE43E0}" type="presOf" srcId="{687C0238-C756-4C81-ACEA-A1F97087EEFF}" destId="{553D7D95-857C-49D0-9EA5-DD96DC7073EB}" srcOrd="0" destOrd="0" presId="urn:microsoft.com/office/officeart/2005/8/layout/chevron2"/>
    <dgm:cxn modelId="{B17F128D-839C-42F3-ACE4-F008EC88E491}" type="presOf" srcId="{59AEF22F-21D1-4B20-B03D-2DD48F2BBAC8}" destId="{0C3792EC-078D-4E3E-BBD7-D67341C428F6}" srcOrd="0" destOrd="0" presId="urn:microsoft.com/office/officeart/2005/8/layout/chevron2"/>
    <dgm:cxn modelId="{82EDDA66-C7F6-4488-AFE0-6A7E14A49C31}" srcId="{687C0238-C756-4C81-ACEA-A1F97087EEFF}" destId="{59AEF22F-21D1-4B20-B03D-2DD48F2BBAC8}" srcOrd="0" destOrd="0" parTransId="{EA21F16C-39DF-48A2-B357-95F049AA905F}" sibTransId="{33A238E8-D253-4C1F-8F1E-ED6756163D89}"/>
    <dgm:cxn modelId="{769D8D50-1D6A-4F80-9FD1-EFF18A4D58F2}" type="presOf" srcId="{3ED4F23A-9B79-4EE6-873B-E368CC0D6348}" destId="{4AE8C5BA-4F25-4676-B5D8-75005D503DB6}" srcOrd="0" destOrd="0" presId="urn:microsoft.com/office/officeart/2005/8/layout/chevron2"/>
    <dgm:cxn modelId="{ACA3C826-F5B0-494C-A6B5-D61FEB87B8F3}" type="presOf" srcId="{E08EB744-B28F-4065-B0DF-B65D409AD434}" destId="{D2220F96-EA69-426C-81EB-AE2A640E92F0}" srcOrd="0" destOrd="0" presId="urn:microsoft.com/office/officeart/2005/8/layout/chevron2"/>
    <dgm:cxn modelId="{8C07B6CA-5F11-45F7-8068-8B076EA7C410}" type="presOf" srcId="{C0453C95-8A2B-4281-8825-0CE32B4080C9}" destId="{C732079D-D4D5-434F-9B3B-301600FC4110}" srcOrd="0" destOrd="0" presId="urn:microsoft.com/office/officeart/2005/8/layout/chevron2"/>
    <dgm:cxn modelId="{F584A8CA-310B-4560-BAEE-98D357F1B58B}" srcId="{147FB549-9FE3-434B-9146-4AE1C37E2BFD}" destId="{EA5584CC-39A0-4135-8FE8-E53B5523045B}" srcOrd="1" destOrd="0" parTransId="{B824FCEC-8206-4D7C-8332-A8809919A54C}" sibTransId="{7DCD7A02-5640-47DD-A7EB-E6C18C2682BB}"/>
    <dgm:cxn modelId="{6011475A-D473-4DF9-899A-D5E16100453E}" type="presOf" srcId="{D153218F-9DC0-4B15-B2D2-E3858140655B}" destId="{773386AF-9450-4538-BE54-413C1312E0A1}" srcOrd="0" destOrd="0" presId="urn:microsoft.com/office/officeart/2005/8/layout/chevron2"/>
    <dgm:cxn modelId="{3094353B-5747-441C-ACD7-3D1AB08C6010}" type="presOf" srcId="{147FB549-9FE3-434B-9146-4AE1C37E2BFD}" destId="{4A068ACC-C7A9-465F-8D83-8FF8889E9E49}" srcOrd="0" destOrd="0" presId="urn:microsoft.com/office/officeart/2005/8/layout/chevron2"/>
    <dgm:cxn modelId="{8D64512D-6B8D-4282-927E-F642C709757E}" srcId="{EA5584CC-39A0-4135-8FE8-E53B5523045B}" destId="{B8C44679-B1E7-4A82-8BC3-ADFADB2F4268}" srcOrd="0" destOrd="0" parTransId="{98C0F9F8-E254-403F-9AA1-33DA2019171E}" sibTransId="{7841ADBC-3D5A-40B6-B231-E22FC96A7B15}"/>
    <dgm:cxn modelId="{442C857E-CD3B-4FC3-B93E-729B6C1869A5}" srcId="{147FB549-9FE3-434B-9146-4AE1C37E2BFD}" destId="{D153218F-9DC0-4B15-B2D2-E3858140655B}" srcOrd="3" destOrd="0" parTransId="{4B41016B-179A-491B-A1BB-F0298EF7A7F9}" sibTransId="{65C3FBD0-63C1-4021-8EB2-615A14E12546}"/>
    <dgm:cxn modelId="{20F3FB8D-799E-4E9B-944D-5817B2908B13}" srcId="{147FB549-9FE3-434B-9146-4AE1C37E2BFD}" destId="{5297C916-68F6-4E33-BC2C-7B85DE652275}" srcOrd="2" destOrd="0" parTransId="{0ACF284E-3B58-4D71-96FA-A4B73B6C6023}" sibTransId="{37D9949C-CAC7-482B-8DF2-96DA0C7F5E75}"/>
    <dgm:cxn modelId="{11FCCD70-C109-4352-87BD-F42A38B01E03}" srcId="{147FB549-9FE3-434B-9146-4AE1C37E2BFD}" destId="{C0453C95-8A2B-4281-8825-0CE32B4080C9}" srcOrd="4" destOrd="0" parTransId="{890EAAE5-77B2-4920-BADD-E9B310258666}" sibTransId="{67582EEA-B1CF-4627-9E4F-276661576B9E}"/>
    <dgm:cxn modelId="{744C61EC-CCF2-46C3-9BF8-10ACF4448379}" srcId="{5297C916-68F6-4E33-BC2C-7B85DE652275}" destId="{3ED4F23A-9B79-4EE6-873B-E368CC0D6348}" srcOrd="0" destOrd="0" parTransId="{C74B6E52-6C34-468E-B82D-2FDF3A47B44D}" sibTransId="{BA3130A3-0481-4853-9A69-899E1B4F6304}"/>
    <dgm:cxn modelId="{592CED84-5CB4-42E8-8FCD-EFE85BEF9B0B}" type="presParOf" srcId="{4A068ACC-C7A9-465F-8D83-8FF8889E9E49}" destId="{FB262601-7977-430E-9458-BA3B876BB583}" srcOrd="0" destOrd="0" presId="urn:microsoft.com/office/officeart/2005/8/layout/chevron2"/>
    <dgm:cxn modelId="{14E648B4-5EE3-4554-A3D6-9CC290C2AFC6}" type="presParOf" srcId="{FB262601-7977-430E-9458-BA3B876BB583}" destId="{553D7D95-857C-49D0-9EA5-DD96DC7073EB}" srcOrd="0" destOrd="0" presId="urn:microsoft.com/office/officeart/2005/8/layout/chevron2"/>
    <dgm:cxn modelId="{E079A8AF-DA33-4E04-8EE9-4349BE8FB2F9}" type="presParOf" srcId="{FB262601-7977-430E-9458-BA3B876BB583}" destId="{0C3792EC-078D-4E3E-BBD7-D67341C428F6}" srcOrd="1" destOrd="0" presId="urn:microsoft.com/office/officeart/2005/8/layout/chevron2"/>
    <dgm:cxn modelId="{E3FC28CA-C2E7-46A4-AE1A-6BC6363FE43D}" type="presParOf" srcId="{4A068ACC-C7A9-465F-8D83-8FF8889E9E49}" destId="{BBC56962-79E1-46CE-886B-F64757C91109}" srcOrd="1" destOrd="0" presId="urn:microsoft.com/office/officeart/2005/8/layout/chevron2"/>
    <dgm:cxn modelId="{CB76107D-1151-4CB6-9F48-4BC6E548D39B}" type="presParOf" srcId="{4A068ACC-C7A9-465F-8D83-8FF8889E9E49}" destId="{8B5D6041-0E5D-4AF7-882C-9CBE63F4236E}" srcOrd="2" destOrd="0" presId="urn:microsoft.com/office/officeart/2005/8/layout/chevron2"/>
    <dgm:cxn modelId="{8D086162-5460-4FCD-B7C4-C16C6AC1093B}" type="presParOf" srcId="{8B5D6041-0E5D-4AF7-882C-9CBE63F4236E}" destId="{9C0C97BE-9F20-4C11-AA6A-CA196398D16E}" srcOrd="0" destOrd="0" presId="urn:microsoft.com/office/officeart/2005/8/layout/chevron2"/>
    <dgm:cxn modelId="{E0419999-5683-4F61-BAB7-EC2C7AE4C2E3}" type="presParOf" srcId="{8B5D6041-0E5D-4AF7-882C-9CBE63F4236E}" destId="{90FCB7F7-2645-4B5E-ADF5-5DD4A9BB89CB}" srcOrd="1" destOrd="0" presId="urn:microsoft.com/office/officeart/2005/8/layout/chevron2"/>
    <dgm:cxn modelId="{BA1AB04F-CBD6-4D38-BFEA-B1C7412DAF59}" type="presParOf" srcId="{4A068ACC-C7A9-465F-8D83-8FF8889E9E49}" destId="{D217C206-AAC7-4CA1-8D93-1E4BC5E30A7F}" srcOrd="3" destOrd="0" presId="urn:microsoft.com/office/officeart/2005/8/layout/chevron2"/>
    <dgm:cxn modelId="{D5CBD9DB-B17A-4935-AF14-A2A04C558178}" type="presParOf" srcId="{4A068ACC-C7A9-465F-8D83-8FF8889E9E49}" destId="{823EBB03-5100-4D7F-AAC2-E50DD9160A26}" srcOrd="4" destOrd="0" presId="urn:microsoft.com/office/officeart/2005/8/layout/chevron2"/>
    <dgm:cxn modelId="{9D25F079-9AB2-4220-AD71-82EFC5D4A63D}" type="presParOf" srcId="{823EBB03-5100-4D7F-AAC2-E50DD9160A26}" destId="{7E9AF2B0-DAC3-4B98-8957-53B2E88E031C}" srcOrd="0" destOrd="0" presId="urn:microsoft.com/office/officeart/2005/8/layout/chevron2"/>
    <dgm:cxn modelId="{4F6483AF-6122-43D7-9DA8-D1972949EE4D}" type="presParOf" srcId="{823EBB03-5100-4D7F-AAC2-E50DD9160A26}" destId="{4AE8C5BA-4F25-4676-B5D8-75005D503DB6}" srcOrd="1" destOrd="0" presId="urn:microsoft.com/office/officeart/2005/8/layout/chevron2"/>
    <dgm:cxn modelId="{B6D9EE0A-4045-41DC-B148-C433FE2C96CE}" type="presParOf" srcId="{4A068ACC-C7A9-465F-8D83-8FF8889E9E49}" destId="{126CC1E3-93E7-4201-8FE1-9E029B92E3E2}" srcOrd="5" destOrd="0" presId="urn:microsoft.com/office/officeart/2005/8/layout/chevron2"/>
    <dgm:cxn modelId="{D4E5DC97-43E5-4E65-A486-6EDA9DF50CF6}" type="presParOf" srcId="{4A068ACC-C7A9-465F-8D83-8FF8889E9E49}" destId="{C0B21EFA-3BBD-4058-85F5-7897C74E5A85}" srcOrd="6" destOrd="0" presId="urn:microsoft.com/office/officeart/2005/8/layout/chevron2"/>
    <dgm:cxn modelId="{F187260B-292C-4992-A2A7-B5F9CAE8488E}" type="presParOf" srcId="{C0B21EFA-3BBD-4058-85F5-7897C74E5A85}" destId="{773386AF-9450-4538-BE54-413C1312E0A1}" srcOrd="0" destOrd="0" presId="urn:microsoft.com/office/officeart/2005/8/layout/chevron2"/>
    <dgm:cxn modelId="{935A4615-5919-47E0-84BD-90768CFBC794}" type="presParOf" srcId="{C0B21EFA-3BBD-4058-85F5-7897C74E5A85}" destId="{AC3A7CF3-7665-4D09-8312-6056A0336DDF}" srcOrd="1" destOrd="0" presId="urn:microsoft.com/office/officeart/2005/8/layout/chevron2"/>
    <dgm:cxn modelId="{EA975DDA-8115-473F-BDB6-A2333C3E310D}" type="presParOf" srcId="{4A068ACC-C7A9-465F-8D83-8FF8889E9E49}" destId="{078A65CF-AD08-4F02-8B83-C7795932E140}" srcOrd="7" destOrd="0" presId="urn:microsoft.com/office/officeart/2005/8/layout/chevron2"/>
    <dgm:cxn modelId="{5477EDBD-E22A-4429-AA4E-D91730DC60BD}" type="presParOf" srcId="{4A068ACC-C7A9-465F-8D83-8FF8889E9E49}" destId="{3D28FF1C-E5B9-4951-BBCC-CC6B3FCDAFAE}" srcOrd="8" destOrd="0" presId="urn:microsoft.com/office/officeart/2005/8/layout/chevron2"/>
    <dgm:cxn modelId="{EB792D6A-9895-4ED5-8B91-47279E88634B}" type="presParOf" srcId="{3D28FF1C-E5B9-4951-BBCC-CC6B3FCDAFAE}" destId="{C732079D-D4D5-434F-9B3B-301600FC4110}" srcOrd="0" destOrd="0" presId="urn:microsoft.com/office/officeart/2005/8/layout/chevron2"/>
    <dgm:cxn modelId="{95D70F5B-35DC-4B6A-B5B7-1F0541797190}" type="presParOf" srcId="{3D28FF1C-E5B9-4951-BBCC-CC6B3FCDAFAE}" destId="{D2220F96-EA69-426C-81EB-AE2A640E92F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37B253-3206-4053-8629-BC1573DFFC89}" type="doc">
      <dgm:prSet loTypeId="urn:microsoft.com/office/officeart/2005/8/layout/radial1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F7C4322-7D18-4914-AC8E-0432419D8513}">
      <dgm:prSet phldrT="[Текст]" custT="1"/>
      <dgm:spPr/>
      <dgm:t>
        <a:bodyPr/>
        <a:lstStyle/>
        <a:p>
          <a:r>
            <a:rPr lang="ru-RU" sz="5400" dirty="0" smtClean="0"/>
            <a:t>ОПЕРА</a:t>
          </a:r>
          <a:endParaRPr lang="ru-RU" sz="5400" dirty="0"/>
        </a:p>
      </dgm:t>
    </dgm:pt>
    <dgm:pt modelId="{5233E2E9-3280-4BA9-ADEB-C3FAE02DBB65}" type="parTrans" cxnId="{F25AEFE4-A0E9-470A-B792-C3D9137D00F9}">
      <dgm:prSet/>
      <dgm:spPr/>
      <dgm:t>
        <a:bodyPr/>
        <a:lstStyle/>
        <a:p>
          <a:endParaRPr lang="ru-RU"/>
        </a:p>
      </dgm:t>
    </dgm:pt>
    <dgm:pt modelId="{9632BCBD-ADE2-48EE-9863-BA33808F0C92}" type="sibTrans" cxnId="{F25AEFE4-A0E9-470A-B792-C3D9137D00F9}">
      <dgm:prSet/>
      <dgm:spPr/>
      <dgm:t>
        <a:bodyPr/>
        <a:lstStyle/>
        <a:p>
          <a:endParaRPr lang="ru-RU"/>
        </a:p>
      </dgm:t>
    </dgm:pt>
    <dgm:pt modelId="{224875D1-F00F-469F-B2B0-873944B66582}">
      <dgm:prSet phldrT="[Текст]" custT="1"/>
      <dgm:spPr/>
      <dgm:t>
        <a:bodyPr/>
        <a:lstStyle/>
        <a:p>
          <a:r>
            <a:rPr lang="ru-RU" sz="3600" dirty="0" smtClean="0"/>
            <a:t>СОЛИСТ</a:t>
          </a:r>
          <a:endParaRPr lang="ru-RU" sz="3600" dirty="0"/>
        </a:p>
      </dgm:t>
    </dgm:pt>
    <dgm:pt modelId="{35AC2500-65E1-4C9A-9352-75B4AA2CD93D}" type="parTrans" cxnId="{CDBFA256-3C23-44F4-9C03-6D522D36759F}">
      <dgm:prSet/>
      <dgm:spPr/>
      <dgm:t>
        <a:bodyPr/>
        <a:lstStyle/>
        <a:p>
          <a:endParaRPr lang="ru-RU"/>
        </a:p>
      </dgm:t>
    </dgm:pt>
    <dgm:pt modelId="{C9B5B1C6-6374-450B-9642-24B34DAC304B}" type="sibTrans" cxnId="{CDBFA256-3C23-44F4-9C03-6D522D36759F}">
      <dgm:prSet/>
      <dgm:spPr/>
      <dgm:t>
        <a:bodyPr/>
        <a:lstStyle/>
        <a:p>
          <a:endParaRPr lang="ru-RU"/>
        </a:p>
      </dgm:t>
    </dgm:pt>
    <dgm:pt modelId="{75452F48-777F-43D1-B58E-569FB645D2D3}">
      <dgm:prSet phldrT="[Текст]" custT="1"/>
      <dgm:spPr/>
      <dgm:t>
        <a:bodyPr/>
        <a:lstStyle/>
        <a:p>
          <a:r>
            <a:rPr lang="ru-RU" sz="2800" dirty="0" smtClean="0"/>
            <a:t>АНСАМБЛЬ</a:t>
          </a:r>
          <a:endParaRPr lang="ru-RU" sz="2800" dirty="0"/>
        </a:p>
      </dgm:t>
    </dgm:pt>
    <dgm:pt modelId="{186C6E4B-02A0-41EA-8752-840AB8100FE5}" type="parTrans" cxnId="{6C6B14E9-EEE8-4837-A78A-CE421DA4E5A9}">
      <dgm:prSet/>
      <dgm:spPr/>
      <dgm:t>
        <a:bodyPr/>
        <a:lstStyle/>
        <a:p>
          <a:endParaRPr lang="ru-RU"/>
        </a:p>
      </dgm:t>
    </dgm:pt>
    <dgm:pt modelId="{0808EF7E-FAF5-4E8E-B26F-2F9F91F99ECB}" type="sibTrans" cxnId="{6C6B14E9-EEE8-4837-A78A-CE421DA4E5A9}">
      <dgm:prSet/>
      <dgm:spPr/>
      <dgm:t>
        <a:bodyPr/>
        <a:lstStyle/>
        <a:p>
          <a:endParaRPr lang="ru-RU"/>
        </a:p>
      </dgm:t>
    </dgm:pt>
    <dgm:pt modelId="{3865592A-67B7-4D57-ACF2-306D20EBE2CF}">
      <dgm:prSet phldrT="[Текст]" custT="1"/>
      <dgm:spPr/>
      <dgm:t>
        <a:bodyPr/>
        <a:lstStyle/>
        <a:p>
          <a:r>
            <a:rPr lang="ru-RU" sz="3600" dirty="0" smtClean="0"/>
            <a:t>ОРКЕСТР</a:t>
          </a:r>
          <a:endParaRPr lang="ru-RU" sz="3600" dirty="0"/>
        </a:p>
      </dgm:t>
    </dgm:pt>
    <dgm:pt modelId="{4F77B820-68C1-458C-9A69-30169D484AE7}" type="parTrans" cxnId="{08349074-770C-4ABC-B48B-9F395A3501C8}">
      <dgm:prSet/>
      <dgm:spPr/>
      <dgm:t>
        <a:bodyPr/>
        <a:lstStyle/>
        <a:p>
          <a:endParaRPr lang="ru-RU"/>
        </a:p>
      </dgm:t>
    </dgm:pt>
    <dgm:pt modelId="{864460C1-AD8B-4508-9CAE-15568E736E96}" type="sibTrans" cxnId="{08349074-770C-4ABC-B48B-9F395A3501C8}">
      <dgm:prSet/>
      <dgm:spPr/>
      <dgm:t>
        <a:bodyPr/>
        <a:lstStyle/>
        <a:p>
          <a:endParaRPr lang="ru-RU"/>
        </a:p>
      </dgm:t>
    </dgm:pt>
    <dgm:pt modelId="{24F7F433-AEEA-4B16-823A-D836261E8187}">
      <dgm:prSet phldrT="[Текст]" custT="1"/>
      <dgm:spPr/>
      <dgm:t>
        <a:bodyPr/>
        <a:lstStyle/>
        <a:p>
          <a:r>
            <a:rPr lang="ru-RU" sz="3600" dirty="0" smtClean="0"/>
            <a:t>ХОР</a:t>
          </a:r>
          <a:endParaRPr lang="ru-RU" sz="3600" dirty="0"/>
        </a:p>
      </dgm:t>
    </dgm:pt>
    <dgm:pt modelId="{B16406E5-AECE-4228-8B63-3E97F67F2E16}" type="parTrans" cxnId="{4CA3E7DE-1932-41DF-AC6D-7B684199883F}">
      <dgm:prSet/>
      <dgm:spPr/>
      <dgm:t>
        <a:bodyPr/>
        <a:lstStyle/>
        <a:p>
          <a:endParaRPr lang="ru-RU"/>
        </a:p>
      </dgm:t>
    </dgm:pt>
    <dgm:pt modelId="{35A34054-74CD-45E3-B281-75AE35026790}" type="sibTrans" cxnId="{4CA3E7DE-1932-41DF-AC6D-7B684199883F}">
      <dgm:prSet/>
      <dgm:spPr/>
      <dgm:t>
        <a:bodyPr/>
        <a:lstStyle/>
        <a:p>
          <a:endParaRPr lang="ru-RU"/>
        </a:p>
      </dgm:t>
    </dgm:pt>
    <dgm:pt modelId="{CC487AA5-7444-4C9F-978C-F40CD3B3CB6E}">
      <dgm:prSet/>
      <dgm:spPr/>
      <dgm:t>
        <a:bodyPr/>
        <a:lstStyle/>
        <a:p>
          <a:endParaRPr lang="ru-RU"/>
        </a:p>
      </dgm:t>
    </dgm:pt>
    <dgm:pt modelId="{D917E72B-F11C-41E2-B069-9CA6311CB9C8}" type="parTrans" cxnId="{2A0E823C-B8BD-492C-8AF1-9E163548B315}">
      <dgm:prSet/>
      <dgm:spPr/>
      <dgm:t>
        <a:bodyPr/>
        <a:lstStyle/>
        <a:p>
          <a:endParaRPr lang="ru-RU"/>
        </a:p>
      </dgm:t>
    </dgm:pt>
    <dgm:pt modelId="{81388D0E-57D9-4808-B395-D37E59DFC7A1}" type="sibTrans" cxnId="{2A0E823C-B8BD-492C-8AF1-9E163548B315}">
      <dgm:prSet/>
      <dgm:spPr/>
      <dgm:t>
        <a:bodyPr/>
        <a:lstStyle/>
        <a:p>
          <a:endParaRPr lang="ru-RU"/>
        </a:p>
      </dgm:t>
    </dgm:pt>
    <dgm:pt modelId="{A2E84B29-89B6-4D10-B07F-058691CA67A7}" type="pres">
      <dgm:prSet presAssocID="{3C37B253-3206-4053-8629-BC1573DFFC8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596BB6-6D7D-483C-82EB-0E09F3C8590D}" type="pres">
      <dgm:prSet presAssocID="{8F7C4322-7D18-4914-AC8E-0432419D8513}" presName="centerShape" presStyleLbl="node0" presStyleIdx="0" presStyleCnt="1" custScaleX="263040" custScaleY="263882"/>
      <dgm:spPr/>
      <dgm:t>
        <a:bodyPr/>
        <a:lstStyle/>
        <a:p>
          <a:endParaRPr lang="ru-RU"/>
        </a:p>
      </dgm:t>
    </dgm:pt>
    <dgm:pt modelId="{1EB6F2F6-08FF-43A2-B8A8-E48A46504909}" type="pres">
      <dgm:prSet presAssocID="{35AC2500-65E1-4C9A-9352-75B4AA2CD93D}" presName="Name9" presStyleLbl="parChTrans1D2" presStyleIdx="0" presStyleCnt="4"/>
      <dgm:spPr/>
      <dgm:t>
        <a:bodyPr/>
        <a:lstStyle/>
        <a:p>
          <a:endParaRPr lang="ru-RU"/>
        </a:p>
      </dgm:t>
    </dgm:pt>
    <dgm:pt modelId="{1846C6BB-CB65-48A3-A9EC-E60DB2FA8845}" type="pres">
      <dgm:prSet presAssocID="{35AC2500-65E1-4C9A-9352-75B4AA2CD93D}" presName="connTx" presStyleLbl="parChTrans1D2" presStyleIdx="0" presStyleCnt="4"/>
      <dgm:spPr/>
      <dgm:t>
        <a:bodyPr/>
        <a:lstStyle/>
        <a:p>
          <a:endParaRPr lang="ru-RU"/>
        </a:p>
      </dgm:t>
    </dgm:pt>
    <dgm:pt modelId="{53B7B5BC-1F0A-42C0-9E1D-167045E1EA20}" type="pres">
      <dgm:prSet presAssocID="{224875D1-F00F-469F-B2B0-873944B66582}" presName="node" presStyleLbl="node1" presStyleIdx="0" presStyleCnt="4" custScaleX="210446" custScaleY="158998" custRadScaleRad="142245" custRadScaleInc="-1223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2D2B20-4E2D-4CB6-9BEB-E0D9D7581DD3}" type="pres">
      <dgm:prSet presAssocID="{186C6E4B-02A0-41EA-8752-840AB8100FE5}" presName="Name9" presStyleLbl="parChTrans1D2" presStyleIdx="1" presStyleCnt="4"/>
      <dgm:spPr/>
      <dgm:t>
        <a:bodyPr/>
        <a:lstStyle/>
        <a:p>
          <a:endParaRPr lang="ru-RU"/>
        </a:p>
      </dgm:t>
    </dgm:pt>
    <dgm:pt modelId="{84DD10E7-A1A7-4E33-9C49-A4059FE2A1E7}" type="pres">
      <dgm:prSet presAssocID="{186C6E4B-02A0-41EA-8752-840AB8100FE5}" presName="connTx" presStyleLbl="parChTrans1D2" presStyleIdx="1" presStyleCnt="4"/>
      <dgm:spPr/>
      <dgm:t>
        <a:bodyPr/>
        <a:lstStyle/>
        <a:p>
          <a:endParaRPr lang="ru-RU"/>
        </a:p>
      </dgm:t>
    </dgm:pt>
    <dgm:pt modelId="{3EF2E470-5CA8-48DF-B944-52B97BAF81CC}" type="pres">
      <dgm:prSet presAssocID="{75452F48-777F-43D1-B58E-569FB645D2D3}" presName="node" presStyleLbl="node1" presStyleIdx="1" presStyleCnt="4" custScaleX="220428" custScaleY="159530" custRadScaleRad="166525" custRadScaleInc="-812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E99095-5841-43CC-AF24-C87415544F66}" type="pres">
      <dgm:prSet presAssocID="{4F77B820-68C1-458C-9A69-30169D484AE7}" presName="Name9" presStyleLbl="parChTrans1D2" presStyleIdx="2" presStyleCnt="4"/>
      <dgm:spPr/>
      <dgm:t>
        <a:bodyPr/>
        <a:lstStyle/>
        <a:p>
          <a:endParaRPr lang="ru-RU"/>
        </a:p>
      </dgm:t>
    </dgm:pt>
    <dgm:pt modelId="{78618180-9349-424C-A098-1122ABF38F9E}" type="pres">
      <dgm:prSet presAssocID="{4F77B820-68C1-458C-9A69-30169D484AE7}" presName="connTx" presStyleLbl="parChTrans1D2" presStyleIdx="2" presStyleCnt="4"/>
      <dgm:spPr/>
      <dgm:t>
        <a:bodyPr/>
        <a:lstStyle/>
        <a:p>
          <a:endParaRPr lang="ru-RU"/>
        </a:p>
      </dgm:t>
    </dgm:pt>
    <dgm:pt modelId="{9D208FAE-2B81-4C43-953C-3071C3197A9F}" type="pres">
      <dgm:prSet presAssocID="{3865592A-67B7-4D57-ACF2-306D20EBE2CF}" presName="node" presStyleLbl="node1" presStyleIdx="2" presStyleCnt="4" custScaleX="221303" custScaleY="166746" custRadScaleRad="155179" custRadScaleInc="-128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A72B3A-025F-4DD6-A577-C654718B9B75}" type="pres">
      <dgm:prSet presAssocID="{B16406E5-AECE-4228-8B63-3E97F67F2E16}" presName="Name9" presStyleLbl="parChTrans1D2" presStyleIdx="3" presStyleCnt="4"/>
      <dgm:spPr/>
      <dgm:t>
        <a:bodyPr/>
        <a:lstStyle/>
        <a:p>
          <a:endParaRPr lang="ru-RU"/>
        </a:p>
      </dgm:t>
    </dgm:pt>
    <dgm:pt modelId="{ADAB5730-F542-4E8F-B703-46775B498EF5}" type="pres">
      <dgm:prSet presAssocID="{B16406E5-AECE-4228-8B63-3E97F67F2E16}" presName="connTx" presStyleLbl="parChTrans1D2" presStyleIdx="3" presStyleCnt="4"/>
      <dgm:spPr/>
      <dgm:t>
        <a:bodyPr/>
        <a:lstStyle/>
        <a:p>
          <a:endParaRPr lang="ru-RU"/>
        </a:p>
      </dgm:t>
    </dgm:pt>
    <dgm:pt modelId="{91E2EFAE-5559-4468-8A71-6BF30DFCA169}" type="pres">
      <dgm:prSet presAssocID="{24F7F433-AEEA-4B16-823A-D836261E8187}" presName="node" presStyleLbl="node1" presStyleIdx="3" presStyleCnt="4" custScaleX="217421" custScaleY="164035" custRadScaleRad="139058" custRadScaleInc="-846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72E3EC-B02A-44EE-93A8-4167E7F0440B}" type="presOf" srcId="{186C6E4B-02A0-41EA-8752-840AB8100FE5}" destId="{84DD10E7-A1A7-4E33-9C49-A4059FE2A1E7}" srcOrd="1" destOrd="0" presId="urn:microsoft.com/office/officeart/2005/8/layout/radial1"/>
    <dgm:cxn modelId="{9C580895-49D8-41F2-9994-CD496A63D367}" type="presOf" srcId="{35AC2500-65E1-4C9A-9352-75B4AA2CD93D}" destId="{1846C6BB-CB65-48A3-A9EC-E60DB2FA8845}" srcOrd="1" destOrd="0" presId="urn:microsoft.com/office/officeart/2005/8/layout/radial1"/>
    <dgm:cxn modelId="{8566979B-2E24-43B8-BF58-BC2CCD436F33}" type="presOf" srcId="{B16406E5-AECE-4228-8B63-3E97F67F2E16}" destId="{E3A72B3A-025F-4DD6-A577-C654718B9B75}" srcOrd="0" destOrd="0" presId="urn:microsoft.com/office/officeart/2005/8/layout/radial1"/>
    <dgm:cxn modelId="{687FA618-7216-46C6-B542-56A2C3449B4C}" type="presOf" srcId="{8F7C4322-7D18-4914-AC8E-0432419D8513}" destId="{0C596BB6-6D7D-483C-82EB-0E09F3C8590D}" srcOrd="0" destOrd="0" presId="urn:microsoft.com/office/officeart/2005/8/layout/radial1"/>
    <dgm:cxn modelId="{F0FA2D2B-3BD0-45BA-A1D1-7559604DD1EF}" type="presOf" srcId="{24F7F433-AEEA-4B16-823A-D836261E8187}" destId="{91E2EFAE-5559-4468-8A71-6BF30DFCA169}" srcOrd="0" destOrd="0" presId="urn:microsoft.com/office/officeart/2005/8/layout/radial1"/>
    <dgm:cxn modelId="{2026AAEE-F185-420E-BC12-179FFEDAC45E}" type="presOf" srcId="{4F77B820-68C1-458C-9A69-30169D484AE7}" destId="{78618180-9349-424C-A098-1122ABF38F9E}" srcOrd="1" destOrd="0" presId="urn:microsoft.com/office/officeart/2005/8/layout/radial1"/>
    <dgm:cxn modelId="{CDBFA256-3C23-44F4-9C03-6D522D36759F}" srcId="{8F7C4322-7D18-4914-AC8E-0432419D8513}" destId="{224875D1-F00F-469F-B2B0-873944B66582}" srcOrd="0" destOrd="0" parTransId="{35AC2500-65E1-4C9A-9352-75B4AA2CD93D}" sibTransId="{C9B5B1C6-6374-450B-9642-24B34DAC304B}"/>
    <dgm:cxn modelId="{9A1E6B80-3BF2-4FD4-8C4B-103A30947C36}" type="presOf" srcId="{4F77B820-68C1-458C-9A69-30169D484AE7}" destId="{64E99095-5841-43CC-AF24-C87415544F66}" srcOrd="0" destOrd="0" presId="urn:microsoft.com/office/officeart/2005/8/layout/radial1"/>
    <dgm:cxn modelId="{1B4B884C-D65A-4F69-ABE5-D56156CF3763}" type="presOf" srcId="{224875D1-F00F-469F-B2B0-873944B66582}" destId="{53B7B5BC-1F0A-42C0-9E1D-167045E1EA20}" srcOrd="0" destOrd="0" presId="urn:microsoft.com/office/officeart/2005/8/layout/radial1"/>
    <dgm:cxn modelId="{8F227EF8-D59A-4F93-8AB0-6838534D9408}" type="presOf" srcId="{3C37B253-3206-4053-8629-BC1573DFFC89}" destId="{A2E84B29-89B6-4D10-B07F-058691CA67A7}" srcOrd="0" destOrd="0" presId="urn:microsoft.com/office/officeart/2005/8/layout/radial1"/>
    <dgm:cxn modelId="{40483A75-EEB2-4B1D-8387-35A4518DAAC2}" type="presOf" srcId="{186C6E4B-02A0-41EA-8752-840AB8100FE5}" destId="{EA2D2B20-4E2D-4CB6-9BEB-E0D9D7581DD3}" srcOrd="0" destOrd="0" presId="urn:microsoft.com/office/officeart/2005/8/layout/radial1"/>
    <dgm:cxn modelId="{6C6B14E9-EEE8-4837-A78A-CE421DA4E5A9}" srcId="{8F7C4322-7D18-4914-AC8E-0432419D8513}" destId="{75452F48-777F-43D1-B58E-569FB645D2D3}" srcOrd="1" destOrd="0" parTransId="{186C6E4B-02A0-41EA-8752-840AB8100FE5}" sibTransId="{0808EF7E-FAF5-4E8E-B26F-2F9F91F99ECB}"/>
    <dgm:cxn modelId="{518D4AD3-7C6A-4518-8B36-A3ACA3B03388}" type="presOf" srcId="{3865592A-67B7-4D57-ACF2-306D20EBE2CF}" destId="{9D208FAE-2B81-4C43-953C-3071C3197A9F}" srcOrd="0" destOrd="0" presId="urn:microsoft.com/office/officeart/2005/8/layout/radial1"/>
    <dgm:cxn modelId="{2A0E823C-B8BD-492C-8AF1-9E163548B315}" srcId="{3C37B253-3206-4053-8629-BC1573DFFC89}" destId="{CC487AA5-7444-4C9F-978C-F40CD3B3CB6E}" srcOrd="1" destOrd="0" parTransId="{D917E72B-F11C-41E2-B069-9CA6311CB9C8}" sibTransId="{81388D0E-57D9-4808-B395-D37E59DFC7A1}"/>
    <dgm:cxn modelId="{6FD34647-05F5-46C6-B667-0301C37C84D2}" type="presOf" srcId="{75452F48-777F-43D1-B58E-569FB645D2D3}" destId="{3EF2E470-5CA8-48DF-B944-52B97BAF81CC}" srcOrd="0" destOrd="0" presId="urn:microsoft.com/office/officeart/2005/8/layout/radial1"/>
    <dgm:cxn modelId="{F25AEFE4-A0E9-470A-B792-C3D9137D00F9}" srcId="{3C37B253-3206-4053-8629-BC1573DFFC89}" destId="{8F7C4322-7D18-4914-AC8E-0432419D8513}" srcOrd="0" destOrd="0" parTransId="{5233E2E9-3280-4BA9-ADEB-C3FAE02DBB65}" sibTransId="{9632BCBD-ADE2-48EE-9863-BA33808F0C92}"/>
    <dgm:cxn modelId="{08349074-770C-4ABC-B48B-9F395A3501C8}" srcId="{8F7C4322-7D18-4914-AC8E-0432419D8513}" destId="{3865592A-67B7-4D57-ACF2-306D20EBE2CF}" srcOrd="2" destOrd="0" parTransId="{4F77B820-68C1-458C-9A69-30169D484AE7}" sibTransId="{864460C1-AD8B-4508-9CAE-15568E736E96}"/>
    <dgm:cxn modelId="{C8E8F772-F8D3-4A1A-8E8B-613978A72F81}" type="presOf" srcId="{B16406E5-AECE-4228-8B63-3E97F67F2E16}" destId="{ADAB5730-F542-4E8F-B703-46775B498EF5}" srcOrd="1" destOrd="0" presId="urn:microsoft.com/office/officeart/2005/8/layout/radial1"/>
    <dgm:cxn modelId="{DAA99656-D385-4E86-9386-F3C8D0B65CC3}" type="presOf" srcId="{35AC2500-65E1-4C9A-9352-75B4AA2CD93D}" destId="{1EB6F2F6-08FF-43A2-B8A8-E48A46504909}" srcOrd="0" destOrd="0" presId="urn:microsoft.com/office/officeart/2005/8/layout/radial1"/>
    <dgm:cxn modelId="{4CA3E7DE-1932-41DF-AC6D-7B684199883F}" srcId="{8F7C4322-7D18-4914-AC8E-0432419D8513}" destId="{24F7F433-AEEA-4B16-823A-D836261E8187}" srcOrd="3" destOrd="0" parTransId="{B16406E5-AECE-4228-8B63-3E97F67F2E16}" sibTransId="{35A34054-74CD-45E3-B281-75AE35026790}"/>
    <dgm:cxn modelId="{ADA6D55E-6F82-4555-9CD2-519DBE132999}" type="presParOf" srcId="{A2E84B29-89B6-4D10-B07F-058691CA67A7}" destId="{0C596BB6-6D7D-483C-82EB-0E09F3C8590D}" srcOrd="0" destOrd="0" presId="urn:microsoft.com/office/officeart/2005/8/layout/radial1"/>
    <dgm:cxn modelId="{1DF0BBF3-C08B-4CC5-919B-E33B4E6AAC20}" type="presParOf" srcId="{A2E84B29-89B6-4D10-B07F-058691CA67A7}" destId="{1EB6F2F6-08FF-43A2-B8A8-E48A46504909}" srcOrd="1" destOrd="0" presId="urn:microsoft.com/office/officeart/2005/8/layout/radial1"/>
    <dgm:cxn modelId="{04122AEB-47D4-4BB3-861A-CFDB20FC2B4C}" type="presParOf" srcId="{1EB6F2F6-08FF-43A2-B8A8-E48A46504909}" destId="{1846C6BB-CB65-48A3-A9EC-E60DB2FA8845}" srcOrd="0" destOrd="0" presId="urn:microsoft.com/office/officeart/2005/8/layout/radial1"/>
    <dgm:cxn modelId="{508CC6A0-E4EE-423D-8451-9E533B4FD3E0}" type="presParOf" srcId="{A2E84B29-89B6-4D10-B07F-058691CA67A7}" destId="{53B7B5BC-1F0A-42C0-9E1D-167045E1EA20}" srcOrd="2" destOrd="0" presId="urn:microsoft.com/office/officeart/2005/8/layout/radial1"/>
    <dgm:cxn modelId="{2A06A907-F6CB-46CC-A139-A3D69135A25A}" type="presParOf" srcId="{A2E84B29-89B6-4D10-B07F-058691CA67A7}" destId="{EA2D2B20-4E2D-4CB6-9BEB-E0D9D7581DD3}" srcOrd="3" destOrd="0" presId="urn:microsoft.com/office/officeart/2005/8/layout/radial1"/>
    <dgm:cxn modelId="{CF312546-B2EF-4194-B062-3AC4209FDA20}" type="presParOf" srcId="{EA2D2B20-4E2D-4CB6-9BEB-E0D9D7581DD3}" destId="{84DD10E7-A1A7-4E33-9C49-A4059FE2A1E7}" srcOrd="0" destOrd="0" presId="urn:microsoft.com/office/officeart/2005/8/layout/radial1"/>
    <dgm:cxn modelId="{31CD8B5B-2379-4725-AD70-B90FCE0E17E4}" type="presParOf" srcId="{A2E84B29-89B6-4D10-B07F-058691CA67A7}" destId="{3EF2E470-5CA8-48DF-B944-52B97BAF81CC}" srcOrd="4" destOrd="0" presId="urn:microsoft.com/office/officeart/2005/8/layout/radial1"/>
    <dgm:cxn modelId="{C106CC46-3291-4190-B98F-07513D509FED}" type="presParOf" srcId="{A2E84B29-89B6-4D10-B07F-058691CA67A7}" destId="{64E99095-5841-43CC-AF24-C87415544F66}" srcOrd="5" destOrd="0" presId="urn:microsoft.com/office/officeart/2005/8/layout/radial1"/>
    <dgm:cxn modelId="{8D1211BD-FE12-43B3-B6DC-E62B3F76D3CC}" type="presParOf" srcId="{64E99095-5841-43CC-AF24-C87415544F66}" destId="{78618180-9349-424C-A098-1122ABF38F9E}" srcOrd="0" destOrd="0" presId="urn:microsoft.com/office/officeart/2005/8/layout/radial1"/>
    <dgm:cxn modelId="{5D8474E0-B0CF-440D-A652-53FD7CEC0446}" type="presParOf" srcId="{A2E84B29-89B6-4D10-B07F-058691CA67A7}" destId="{9D208FAE-2B81-4C43-953C-3071C3197A9F}" srcOrd="6" destOrd="0" presId="urn:microsoft.com/office/officeart/2005/8/layout/radial1"/>
    <dgm:cxn modelId="{57B69783-E5E8-4611-BAB3-E7407391F102}" type="presParOf" srcId="{A2E84B29-89B6-4D10-B07F-058691CA67A7}" destId="{E3A72B3A-025F-4DD6-A577-C654718B9B75}" srcOrd="7" destOrd="0" presId="urn:microsoft.com/office/officeart/2005/8/layout/radial1"/>
    <dgm:cxn modelId="{5C2E3B25-266C-444F-80AF-C8C4DB0C56FD}" type="presParOf" srcId="{E3A72B3A-025F-4DD6-A577-C654718B9B75}" destId="{ADAB5730-F542-4E8F-B703-46775B498EF5}" srcOrd="0" destOrd="0" presId="urn:microsoft.com/office/officeart/2005/8/layout/radial1"/>
    <dgm:cxn modelId="{ECE9C290-FEA5-485C-B9A2-540B692C95DA}" type="presParOf" srcId="{A2E84B29-89B6-4D10-B07F-058691CA67A7}" destId="{91E2EFAE-5559-4468-8A71-6BF30DFCA169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3D7D95-857C-49D0-9EA5-DD96DC7073EB}">
      <dsp:nvSpPr>
        <dsp:cNvPr id="0" name=""/>
        <dsp:cNvSpPr/>
      </dsp:nvSpPr>
      <dsp:spPr>
        <a:xfrm rot="5400000">
          <a:off x="-136044" y="139728"/>
          <a:ext cx="906964" cy="63487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5400000">
        <a:off x="-136044" y="139728"/>
        <a:ext cx="906964" cy="634875"/>
      </dsp:txXfrm>
    </dsp:sp>
    <dsp:sp modelId="{0C3792EC-078D-4E3E-BBD7-D67341C428F6}">
      <dsp:nvSpPr>
        <dsp:cNvPr id="0" name=""/>
        <dsp:cNvSpPr/>
      </dsp:nvSpPr>
      <dsp:spPr>
        <a:xfrm rot="5400000">
          <a:off x="3070674" y="-2432115"/>
          <a:ext cx="589527" cy="54611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kern="1200" dirty="0" smtClean="0"/>
            <a:t>ЭКСПОЗИЦИЯ (</a:t>
          </a:r>
          <a:r>
            <a:rPr lang="en-US" sz="4000" kern="1200" dirty="0" smtClean="0"/>
            <a:t>I </a:t>
          </a:r>
          <a:r>
            <a:rPr lang="ru-RU" sz="4000" kern="1200" dirty="0" smtClean="0"/>
            <a:t>часть)</a:t>
          </a:r>
          <a:endParaRPr lang="ru-RU" sz="4000" kern="1200" dirty="0"/>
        </a:p>
      </dsp:txBody>
      <dsp:txXfrm rot="5400000">
        <a:off x="3070674" y="-2432115"/>
        <a:ext cx="589527" cy="5461124"/>
      </dsp:txXfrm>
    </dsp:sp>
    <dsp:sp modelId="{9C0C97BE-9F20-4C11-AA6A-CA196398D16E}">
      <dsp:nvSpPr>
        <dsp:cNvPr id="0" name=""/>
        <dsp:cNvSpPr/>
      </dsp:nvSpPr>
      <dsp:spPr>
        <a:xfrm rot="5400000">
          <a:off x="-136044" y="927145"/>
          <a:ext cx="906964" cy="634875"/>
        </a:xfrm>
        <a:prstGeom prst="chevron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accent2">
              <a:hueOff val="1170380"/>
              <a:satOff val="-1460"/>
              <a:lumOff val="3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5400000">
        <a:off x="-136044" y="927145"/>
        <a:ext cx="906964" cy="634875"/>
      </dsp:txXfrm>
    </dsp:sp>
    <dsp:sp modelId="{90FCB7F7-2645-4B5E-ADF5-5DD4A9BB89CB}">
      <dsp:nvSpPr>
        <dsp:cNvPr id="0" name=""/>
        <dsp:cNvSpPr/>
      </dsp:nvSpPr>
      <dsp:spPr>
        <a:xfrm rot="5400000">
          <a:off x="3070674" y="-1644698"/>
          <a:ext cx="589527" cy="54611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170380"/>
              <a:satOff val="-1460"/>
              <a:lumOff val="3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kern="1200" dirty="0" smtClean="0"/>
            <a:t>ЗАВЯЗКА</a:t>
          </a:r>
          <a:endParaRPr lang="ru-RU" sz="4000" kern="1200" dirty="0"/>
        </a:p>
      </dsp:txBody>
      <dsp:txXfrm rot="5400000">
        <a:off x="3070674" y="-1644698"/>
        <a:ext cx="589527" cy="5461124"/>
      </dsp:txXfrm>
    </dsp:sp>
    <dsp:sp modelId="{7E9AF2B0-DAC3-4B98-8957-53B2E88E031C}">
      <dsp:nvSpPr>
        <dsp:cNvPr id="0" name=""/>
        <dsp:cNvSpPr/>
      </dsp:nvSpPr>
      <dsp:spPr>
        <a:xfrm rot="5400000">
          <a:off x="-136044" y="1714562"/>
          <a:ext cx="906964" cy="634875"/>
        </a:xfrm>
        <a:prstGeom prst="chevron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5400000">
        <a:off x="-136044" y="1714562"/>
        <a:ext cx="906964" cy="634875"/>
      </dsp:txXfrm>
    </dsp:sp>
    <dsp:sp modelId="{4AE8C5BA-4F25-4676-B5D8-75005D503DB6}">
      <dsp:nvSpPr>
        <dsp:cNvPr id="0" name=""/>
        <dsp:cNvSpPr/>
      </dsp:nvSpPr>
      <dsp:spPr>
        <a:xfrm rot="5400000">
          <a:off x="3070674" y="-857281"/>
          <a:ext cx="589527" cy="54611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kern="1200" dirty="0" smtClean="0"/>
            <a:t>РАЗВИТИЕ</a:t>
          </a:r>
          <a:endParaRPr lang="ru-RU" sz="4000" kern="1200" dirty="0"/>
        </a:p>
      </dsp:txBody>
      <dsp:txXfrm rot="5400000">
        <a:off x="3070674" y="-857281"/>
        <a:ext cx="589527" cy="5461124"/>
      </dsp:txXfrm>
    </dsp:sp>
    <dsp:sp modelId="{773386AF-9450-4538-BE54-413C1312E0A1}">
      <dsp:nvSpPr>
        <dsp:cNvPr id="0" name=""/>
        <dsp:cNvSpPr/>
      </dsp:nvSpPr>
      <dsp:spPr>
        <a:xfrm rot="5400000">
          <a:off x="-136044" y="2501979"/>
          <a:ext cx="906964" cy="634875"/>
        </a:xfrm>
        <a:prstGeom prst="chevron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accent2">
              <a:hueOff val="3511139"/>
              <a:satOff val="-4379"/>
              <a:lumOff val="10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5400000">
        <a:off x="-136044" y="2501979"/>
        <a:ext cx="906964" cy="634875"/>
      </dsp:txXfrm>
    </dsp:sp>
    <dsp:sp modelId="{AC3A7CF3-7665-4D09-8312-6056A0336DDF}">
      <dsp:nvSpPr>
        <dsp:cNvPr id="0" name=""/>
        <dsp:cNvSpPr/>
      </dsp:nvSpPr>
      <dsp:spPr>
        <a:xfrm rot="5400000">
          <a:off x="3070674" y="-69864"/>
          <a:ext cx="589527" cy="54611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511139"/>
              <a:satOff val="-4379"/>
              <a:lumOff val="10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kern="1200" dirty="0" smtClean="0"/>
            <a:t>КУЛЬМИНАЦИЯ</a:t>
          </a:r>
          <a:endParaRPr lang="ru-RU" sz="4000" kern="1200" dirty="0"/>
        </a:p>
      </dsp:txBody>
      <dsp:txXfrm rot="5400000">
        <a:off x="3070674" y="-69864"/>
        <a:ext cx="589527" cy="5461124"/>
      </dsp:txXfrm>
    </dsp:sp>
    <dsp:sp modelId="{C732079D-D4D5-434F-9B3B-301600FC4110}">
      <dsp:nvSpPr>
        <dsp:cNvPr id="0" name=""/>
        <dsp:cNvSpPr/>
      </dsp:nvSpPr>
      <dsp:spPr>
        <a:xfrm rot="5400000">
          <a:off x="-136044" y="3289396"/>
          <a:ext cx="906964" cy="634875"/>
        </a:xfrm>
        <a:prstGeom prst="chevron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5400000">
        <a:off x="-136044" y="3289396"/>
        <a:ext cx="906964" cy="634875"/>
      </dsp:txXfrm>
    </dsp:sp>
    <dsp:sp modelId="{D2220F96-EA69-426C-81EB-AE2A640E92F0}">
      <dsp:nvSpPr>
        <dsp:cNvPr id="0" name=""/>
        <dsp:cNvSpPr/>
      </dsp:nvSpPr>
      <dsp:spPr>
        <a:xfrm rot="5400000">
          <a:off x="3070674" y="717552"/>
          <a:ext cx="589527" cy="54611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400" kern="1200" dirty="0" smtClean="0"/>
            <a:t>РАЗВЯЗКА</a:t>
          </a:r>
          <a:endParaRPr lang="ru-RU" sz="4400" kern="1200" dirty="0"/>
        </a:p>
      </dsp:txBody>
      <dsp:txXfrm rot="5400000">
        <a:off x="3070674" y="717552"/>
        <a:ext cx="589527" cy="546112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596BB6-6D7D-483C-82EB-0E09F3C8590D}">
      <dsp:nvSpPr>
        <dsp:cNvPr id="0" name=""/>
        <dsp:cNvSpPr/>
      </dsp:nvSpPr>
      <dsp:spPr>
        <a:xfrm>
          <a:off x="1476926" y="589077"/>
          <a:ext cx="3243957" cy="325434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/>
            <a:t>ОПЕРА</a:t>
          </a:r>
          <a:endParaRPr lang="ru-RU" sz="5400" kern="1200" dirty="0"/>
        </a:p>
      </dsp:txBody>
      <dsp:txXfrm>
        <a:off x="1476926" y="589077"/>
        <a:ext cx="3243957" cy="3254341"/>
      </dsp:txXfrm>
    </dsp:sp>
    <dsp:sp modelId="{1EB6F2F6-08FF-43A2-B8A8-E48A46504909}">
      <dsp:nvSpPr>
        <dsp:cNvPr id="0" name=""/>
        <dsp:cNvSpPr/>
      </dsp:nvSpPr>
      <dsp:spPr>
        <a:xfrm rot="2158949">
          <a:off x="1732099" y="1407139"/>
          <a:ext cx="554075" cy="35710"/>
        </a:xfrm>
        <a:custGeom>
          <a:avLst/>
          <a:gdLst/>
          <a:ahLst/>
          <a:cxnLst/>
          <a:rect l="0" t="0" r="0" b="0"/>
          <a:pathLst>
            <a:path>
              <a:moveTo>
                <a:pt x="0" y="17855"/>
              </a:moveTo>
              <a:lnTo>
                <a:pt x="554075" y="1785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58949">
        <a:off x="1995285" y="1411142"/>
        <a:ext cx="27703" cy="27703"/>
      </dsp:txXfrm>
    </dsp:sp>
    <dsp:sp modelId="{53B7B5BC-1F0A-42C0-9E1D-167045E1EA20}">
      <dsp:nvSpPr>
        <dsp:cNvPr id="0" name=""/>
        <dsp:cNvSpPr/>
      </dsp:nvSpPr>
      <dsp:spPr>
        <a:xfrm>
          <a:off x="0" y="-72012"/>
          <a:ext cx="2595338" cy="196085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СОЛИСТ</a:t>
          </a:r>
          <a:endParaRPr lang="ru-RU" sz="3600" kern="1200" dirty="0"/>
        </a:p>
      </dsp:txBody>
      <dsp:txXfrm>
        <a:off x="0" y="-72012"/>
        <a:ext cx="2595338" cy="1960852"/>
      </dsp:txXfrm>
    </dsp:sp>
    <dsp:sp modelId="{EA2D2B20-4E2D-4CB6-9BEB-E0D9D7581DD3}">
      <dsp:nvSpPr>
        <dsp:cNvPr id="0" name=""/>
        <dsp:cNvSpPr/>
      </dsp:nvSpPr>
      <dsp:spPr>
        <a:xfrm rot="8698140">
          <a:off x="3820240" y="1458313"/>
          <a:ext cx="668782" cy="35710"/>
        </a:xfrm>
        <a:custGeom>
          <a:avLst/>
          <a:gdLst/>
          <a:ahLst/>
          <a:cxnLst/>
          <a:rect l="0" t="0" r="0" b="0"/>
          <a:pathLst>
            <a:path>
              <a:moveTo>
                <a:pt x="0" y="17855"/>
              </a:moveTo>
              <a:lnTo>
                <a:pt x="668782" y="1785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8698140">
        <a:off x="4137911" y="1459449"/>
        <a:ext cx="33439" cy="33439"/>
      </dsp:txXfrm>
    </dsp:sp>
    <dsp:sp modelId="{3EF2E470-5CA8-48DF-B944-52B97BAF81CC}">
      <dsp:nvSpPr>
        <dsp:cNvPr id="0" name=""/>
        <dsp:cNvSpPr/>
      </dsp:nvSpPr>
      <dsp:spPr>
        <a:xfrm>
          <a:off x="3497910" y="0"/>
          <a:ext cx="2718441" cy="1967413"/>
        </a:xfrm>
        <a:prstGeom prst="ellips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АНСАМБЛЬ</a:t>
          </a:r>
          <a:endParaRPr lang="ru-RU" sz="2800" kern="1200" dirty="0"/>
        </a:p>
      </dsp:txBody>
      <dsp:txXfrm>
        <a:off x="3497910" y="0"/>
        <a:ext cx="2718441" cy="1967413"/>
      </dsp:txXfrm>
    </dsp:sp>
    <dsp:sp modelId="{64E99095-5841-43CC-AF24-C87415544F66}">
      <dsp:nvSpPr>
        <dsp:cNvPr id="0" name=""/>
        <dsp:cNvSpPr/>
      </dsp:nvSpPr>
      <dsp:spPr>
        <a:xfrm rot="13021422">
          <a:off x="3823118" y="2984585"/>
          <a:ext cx="636404" cy="35710"/>
        </a:xfrm>
        <a:custGeom>
          <a:avLst/>
          <a:gdLst/>
          <a:ahLst/>
          <a:cxnLst/>
          <a:rect l="0" t="0" r="0" b="0"/>
          <a:pathLst>
            <a:path>
              <a:moveTo>
                <a:pt x="0" y="17855"/>
              </a:moveTo>
              <a:lnTo>
                <a:pt x="636404" y="1785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3021422">
        <a:off x="4125410" y="2986530"/>
        <a:ext cx="31820" cy="31820"/>
      </dsp:txXfrm>
    </dsp:sp>
    <dsp:sp modelId="{9D208FAE-2B81-4C43-953C-3071C3197A9F}">
      <dsp:nvSpPr>
        <dsp:cNvPr id="0" name=""/>
        <dsp:cNvSpPr/>
      </dsp:nvSpPr>
      <dsp:spPr>
        <a:xfrm>
          <a:off x="3487119" y="2510034"/>
          <a:ext cx="2729232" cy="2056405"/>
        </a:xfrm>
        <a:prstGeom prst="ellips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ОРКЕСТР</a:t>
          </a:r>
          <a:endParaRPr lang="ru-RU" sz="3600" kern="1200" dirty="0"/>
        </a:p>
      </dsp:txBody>
      <dsp:txXfrm>
        <a:off x="3487119" y="2510034"/>
        <a:ext cx="2729232" cy="2056405"/>
      </dsp:txXfrm>
    </dsp:sp>
    <dsp:sp modelId="{E3A72B3A-025F-4DD6-A577-C654718B9B75}">
      <dsp:nvSpPr>
        <dsp:cNvPr id="0" name=""/>
        <dsp:cNvSpPr/>
      </dsp:nvSpPr>
      <dsp:spPr>
        <a:xfrm rot="19472061">
          <a:off x="1715047" y="2948500"/>
          <a:ext cx="661821" cy="35710"/>
        </a:xfrm>
        <a:custGeom>
          <a:avLst/>
          <a:gdLst/>
          <a:ahLst/>
          <a:cxnLst/>
          <a:rect l="0" t="0" r="0" b="0"/>
          <a:pathLst>
            <a:path>
              <a:moveTo>
                <a:pt x="0" y="17855"/>
              </a:moveTo>
              <a:lnTo>
                <a:pt x="661821" y="1785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472061">
        <a:off x="2029412" y="2949809"/>
        <a:ext cx="33091" cy="33091"/>
      </dsp:txXfrm>
    </dsp:sp>
    <dsp:sp modelId="{91E2EFAE-5559-4468-8A71-6BF30DFCA169}">
      <dsp:nvSpPr>
        <dsp:cNvPr id="0" name=""/>
        <dsp:cNvSpPr/>
      </dsp:nvSpPr>
      <dsp:spPr>
        <a:xfrm>
          <a:off x="3" y="2457300"/>
          <a:ext cx="2681357" cy="2022971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ХОР</a:t>
          </a:r>
          <a:endParaRPr lang="ru-RU" sz="3600" kern="1200" dirty="0"/>
        </a:p>
      </dsp:txBody>
      <dsp:txXfrm>
        <a:off x="3" y="2457300"/>
        <a:ext cx="2681357" cy="20229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B21E3D9-DB6A-4480-81CC-73E34C77257A}" type="datetimeFigureOut">
              <a:rPr lang="ru-RU"/>
              <a:pPr>
                <a:defRPr/>
              </a:pPr>
              <a:t>16.08.2015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F744B6B-942E-4BCF-B21C-607FE93B84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/>
              <a:t>Презентация учителя музыки ГБОУ №595 Киселевой Зоя Викторовны</a:t>
            </a:r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742F8CE-7122-4067-B33C-718FF3F7374A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Презентация Киселевой Зои Викторовны учителя музыки ГБОУ №595 Г.Санкт-Петербурга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FB550FF-1DDF-4E85-B2CB-858237FFE6D5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Презентация Киселевой Зои Викторовны учителя музыки ГБОУ №595 Г.Санкт-Петербурга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462DD2-C511-498F-AE5E-ADD1380B26F1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Презентация Киселевой Зои Викторовны учителя музыки ГБОУ №595 Г.Санкт-Петербурга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0D0275F-297D-4E68-9869-97490800F031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Презентация Киселевой Зои Викторовны учителя музыки ГБОУ №595 Г.Санкт-Петербурга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9326DE8-FAEA-4AFB-A98C-8D3519AFDA7D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/>
              <a:t>Презентация Киселевой Зои Викторовны учителя музыки ГБОУ №595 Г.Санкт-Петербурга</a:t>
            </a: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0604DF6-8861-470B-820A-3C04BE2B9B73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/>
              <a:t>Презентация Киселевой Зои Викторовны учителя музыки ГБОУ №595 Г.Санкт-Петербурга</a:t>
            </a:r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08DFDF7-7E09-49A2-82E7-3D3491028518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Презентация Киселевой Зои Викторовны учителя музыки ГБОУ №595 Г.Санкт-Петербурга</a:t>
            </a:r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0DFDC2-8489-47BB-855C-FFD0E90916C0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Презентация Киселевой Зои Викторовны учителя музыки ГБОУ №595 Г.Санкт-Петербурга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EB6F59E-3EC4-4536-9B40-57CED22D2D46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Презентация Киселевой Зои Викторовны учителя музыки ГБОУ №595 Г.Санкт-Петербурга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63537E-10EC-45CA-ADA1-43405EA2E8D1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Презентация Киселевой Зои Викторовны учителя музыки ГБОУ №595 Г.Санкт-Петербурга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7A1C18-364C-4AEB-A4E8-B7615886D3EB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Презентация Киселевой Зои Викторовны учителя музыки ГБОУ №595 Г.Санкт-Петербурга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EA809D-F1DF-4FF8-8980-C7B7982E9BEB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Презентация Киселевой Зои Викторовны учителя музыки ГБОУ №595 Г.Санкт-Петербурга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BF57A1-4F30-46BE-A0CA-32641F579384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52BB7-D060-41A5-8985-5E9D1B102E5B}" type="datetimeFigureOut">
              <a:rPr lang="ru-RU"/>
              <a:pPr>
                <a:defRPr/>
              </a:pPr>
              <a:t>16.08.2015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8C2CB-7738-491C-A51A-08135B93FF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8E653-5EC2-4129-9349-46EE21A739B4}" type="datetimeFigureOut">
              <a:rPr lang="ru-RU"/>
              <a:pPr>
                <a:defRPr/>
              </a:pPr>
              <a:t>16.08.2015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4B77-9E63-4E36-9940-C358A5E9B9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9C223-D9CB-429C-8E43-543B472DD98E}" type="datetimeFigureOut">
              <a:rPr lang="ru-RU"/>
              <a:pPr>
                <a:defRPr/>
              </a:pPr>
              <a:t>16.08.2015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7FE09-3455-4240-91C0-960D79610C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5FEC6-6A5D-44C8-BE9A-40D0D6765189}" type="datetimeFigureOut">
              <a:rPr lang="ru-RU"/>
              <a:pPr>
                <a:defRPr/>
              </a:pPr>
              <a:t>16.08.2015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67330-1C90-493B-89FA-1668AFE38D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3C1F-45D8-43B0-AD4D-757DE9398F31}" type="datetimeFigureOut">
              <a:rPr lang="ru-RU"/>
              <a:pPr>
                <a:defRPr/>
              </a:pPr>
              <a:t>16.08.2015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00C4C-8093-4C7A-A661-B21AEB4679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2709C-DDB3-4D50-8973-FD4495228A63}" type="datetimeFigureOut">
              <a:rPr lang="ru-RU"/>
              <a:pPr>
                <a:defRPr/>
              </a:pPr>
              <a:t>16.08.2015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1EE5A-2C5C-40C2-99DE-E1F4AE76E2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A9800-EAB6-40BB-A8EB-9C69349654F9}" type="datetimeFigureOut">
              <a:rPr lang="ru-RU"/>
              <a:pPr>
                <a:defRPr/>
              </a:pPr>
              <a:t>16.08.2015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E0E1B-6F9F-4F8E-9A1E-A4A46E07A2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DA815-4EC3-4E6C-A964-687D5C9F4C96}" type="datetimeFigureOut">
              <a:rPr lang="ru-RU"/>
              <a:pPr>
                <a:defRPr/>
              </a:pPr>
              <a:t>16.08.2015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1A1BB-1AAF-4630-85CF-EDFC667F21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026DE-BAA4-4378-A9C0-9A1FF8782792}" type="datetimeFigureOut">
              <a:rPr lang="ru-RU"/>
              <a:pPr>
                <a:defRPr/>
              </a:pPr>
              <a:t>16.08.2015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B8A15-933D-4EF4-A42F-F7F64DE1B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7A7C0-8284-4C37-A653-44172B673D6B}" type="datetimeFigureOut">
              <a:rPr lang="ru-RU"/>
              <a:pPr>
                <a:defRPr/>
              </a:pPr>
              <a:t>16.08.2015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DFB62-908B-4B19-8BB4-41D71C2E29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2ACE6-F4B7-493E-B151-41D323EF6362}" type="datetimeFigureOut">
              <a:rPr lang="ru-RU"/>
              <a:pPr>
                <a:defRPr/>
              </a:pPr>
              <a:t>16.08.2015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1A7C3-DD7C-4150-86E6-681C32AC98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5EC202-76DE-440A-8B7D-76798087C599}" type="datetimeFigureOut">
              <a:rPr lang="ru-RU"/>
              <a:pPr>
                <a:defRPr/>
              </a:pPr>
              <a:t>16.08.2015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A7D846-B97B-483C-A069-657977C833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" descr="artlib_gallery-321124-o.jpg"/>
          <p:cNvPicPr>
            <a:picLocks noChangeAspect="1"/>
          </p:cNvPicPr>
          <p:nvPr/>
        </p:nvPicPr>
        <p:blipFill>
          <a:blip r:embed="rId3" cstate="print"/>
          <a:srcRect l="57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619672" y="1844824"/>
            <a:ext cx="6408712" cy="34163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В музыкальном театре.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Опера</a:t>
            </a: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0" y="5084763"/>
            <a:ext cx="9144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solidFill>
                  <a:schemeClr val="bg1"/>
                </a:solidFill>
                <a:latin typeface="+mj-lt"/>
              </a:rPr>
              <a:t>Презентация учителя музыки </a:t>
            </a:r>
          </a:p>
          <a:p>
            <a:pPr algn="ctr">
              <a:defRPr/>
            </a:pPr>
            <a:r>
              <a:rPr lang="ru-RU" sz="3200" dirty="0">
                <a:solidFill>
                  <a:schemeClr val="bg1"/>
                </a:solidFill>
                <a:latin typeface="+mj-lt"/>
              </a:rPr>
              <a:t>ГБОУ </a:t>
            </a:r>
            <a:r>
              <a:rPr lang="ru-RU" sz="3200" dirty="0" err="1">
                <a:solidFill>
                  <a:schemeClr val="bg1"/>
                </a:solidFill>
                <a:latin typeface="+mj-lt"/>
              </a:rPr>
              <a:t>сош</a:t>
            </a:r>
            <a:r>
              <a:rPr lang="ru-RU" sz="3200" dirty="0">
                <a:solidFill>
                  <a:schemeClr val="bg1"/>
                </a:solidFill>
                <a:latin typeface="+mj-lt"/>
              </a:rPr>
              <a:t> №595 Г.Санкт-Петербурга </a:t>
            </a:r>
          </a:p>
          <a:p>
            <a:pPr algn="ctr">
              <a:defRPr/>
            </a:pPr>
            <a:r>
              <a:rPr lang="ru-RU" sz="3200" dirty="0">
                <a:solidFill>
                  <a:schemeClr val="bg1"/>
                </a:solidFill>
                <a:latin typeface="+mj-lt"/>
              </a:rPr>
              <a:t>КИСЕЛЕВОЙ ЗОИ ВИКТОРОВНЫ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1269" name="Рисунок 4" descr="JK1PoecA3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7150" y="188913"/>
            <a:ext cx="9201150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692275" y="692150"/>
            <a:ext cx="610235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1271" name="Прямоугольник 6"/>
          <p:cNvSpPr>
            <a:spLocks noChangeArrowheads="1"/>
          </p:cNvSpPr>
          <p:nvPr/>
        </p:nvSpPr>
        <p:spPr bwMode="auto">
          <a:xfrm>
            <a:off x="1476375" y="620713"/>
            <a:ext cx="67675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404664"/>
            <a:ext cx="7632848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РЕЧИТАТИВ</a:t>
            </a:r>
            <a:r>
              <a:rPr lang="ru-RU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—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«</a:t>
            </a:r>
            <a:r>
              <a:rPr lang="ru-RU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полупение-полуречь</a:t>
            </a: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», 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род певучего разговора</a:t>
            </a:r>
            <a:r>
              <a:rPr lang="ru-RU" sz="4000" b="1" dirty="0">
                <a:latin typeface="+mn-lt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АНСАМБЛЬ</a:t>
            </a:r>
            <a:r>
              <a:rPr lang="ru-RU" sz="4000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-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528" y="3573016"/>
            <a:ext cx="8568952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художественная согласованность исполнения произведения несколькими музыкантами; 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 группа исполнителей музыки </a:t>
            </a:r>
            <a:endParaRPr lang="ru-RU" sz="40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2293" name="Рисунок 4" descr="JK1PoecA3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7150" y="188913"/>
            <a:ext cx="9201150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-252413" y="692150"/>
            <a:ext cx="8569326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2295" name="Прямоугольник 6"/>
          <p:cNvSpPr>
            <a:spLocks noChangeArrowheads="1"/>
          </p:cNvSpPr>
          <p:nvPr/>
        </p:nvSpPr>
        <p:spPr bwMode="auto">
          <a:xfrm>
            <a:off x="1476375" y="620713"/>
            <a:ext cx="67675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341438"/>
            <a:ext cx="9144000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dirty="0">
                <a:solidFill>
                  <a:schemeClr val="bg1"/>
                </a:solidFill>
                <a:latin typeface="+mj-lt"/>
              </a:rPr>
              <a:t>Сколько исполнителей</a:t>
            </a:r>
            <a:r>
              <a:rPr lang="ru-RU" sz="4800" dirty="0">
                <a:latin typeface="+mj-lt"/>
              </a:rPr>
              <a:t> </a:t>
            </a:r>
            <a:r>
              <a:rPr lang="ru-RU" sz="4800" dirty="0">
                <a:solidFill>
                  <a:schemeClr val="bg1"/>
                </a:solidFill>
                <a:latin typeface="+mj-lt"/>
              </a:rPr>
              <a:t> </a:t>
            </a:r>
          </a:p>
          <a:p>
            <a:pPr algn="ctr">
              <a:defRPr/>
            </a:pPr>
            <a:r>
              <a:rPr lang="ru-RU" sz="4800" dirty="0">
                <a:solidFill>
                  <a:schemeClr val="bg1"/>
                </a:solidFill>
                <a:latin typeface="+mj-lt"/>
              </a:rPr>
              <a:t>в </a:t>
            </a:r>
          </a:p>
          <a:p>
            <a:pPr algn="ctr">
              <a:defRPr/>
            </a:pPr>
            <a:r>
              <a:rPr lang="ru-RU" sz="4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0" y="4652963"/>
            <a:ext cx="9144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1274" name="Прямоугольник 8"/>
          <p:cNvSpPr>
            <a:spLocks noChangeArrowheads="1"/>
          </p:cNvSpPr>
          <p:nvPr/>
        </p:nvSpPr>
        <p:spPr bwMode="auto">
          <a:xfrm>
            <a:off x="-107950" y="2565400"/>
            <a:ext cx="91440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u="sng" dirty="0">
                <a:solidFill>
                  <a:schemeClr val="bg1"/>
                </a:solidFill>
                <a:latin typeface="+mj-lt"/>
              </a:rPr>
              <a:t>дуэте, </a:t>
            </a:r>
          </a:p>
          <a:p>
            <a:pPr algn="ctr">
              <a:defRPr/>
            </a:pPr>
            <a:r>
              <a:rPr lang="ru-RU" sz="4400" b="1" u="sng" dirty="0">
                <a:solidFill>
                  <a:schemeClr val="bg1"/>
                </a:solidFill>
                <a:latin typeface="+mj-lt"/>
              </a:rPr>
              <a:t>трио, </a:t>
            </a:r>
          </a:p>
          <a:p>
            <a:pPr algn="ctr">
              <a:defRPr/>
            </a:pPr>
            <a:r>
              <a:rPr lang="ru-RU" sz="4400" b="1" u="sng" dirty="0">
                <a:solidFill>
                  <a:schemeClr val="bg1"/>
                </a:solidFill>
                <a:latin typeface="+mj-lt"/>
              </a:rPr>
              <a:t>кварте, </a:t>
            </a:r>
          </a:p>
          <a:p>
            <a:pPr algn="ctr">
              <a:defRPr/>
            </a:pPr>
            <a:r>
              <a:rPr lang="ru-RU" sz="4400" b="1" u="sng" dirty="0">
                <a:solidFill>
                  <a:schemeClr val="bg1"/>
                </a:solidFill>
                <a:latin typeface="+mj-lt"/>
              </a:rPr>
              <a:t>квинтете</a:t>
            </a:r>
            <a:r>
              <a:rPr lang="ru-RU" sz="4400" b="1" dirty="0">
                <a:solidFill>
                  <a:schemeClr val="bg1"/>
                </a:solidFill>
                <a:latin typeface="+mj-lt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3317" name="Рисунок 4" descr="JK1PoecA3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0038"/>
            <a:ext cx="9144000" cy="626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-252413" y="692150"/>
            <a:ext cx="8569326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3319" name="Прямоугольник 6"/>
          <p:cNvSpPr>
            <a:spLocks noChangeArrowheads="1"/>
          </p:cNvSpPr>
          <p:nvPr/>
        </p:nvSpPr>
        <p:spPr bwMode="auto">
          <a:xfrm>
            <a:off x="1476375" y="620713"/>
            <a:ext cx="67675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3320" name="Прямоугольник 6"/>
          <p:cNvSpPr>
            <a:spLocks noChangeArrowheads="1"/>
          </p:cNvSpPr>
          <p:nvPr/>
        </p:nvSpPr>
        <p:spPr bwMode="auto">
          <a:xfrm>
            <a:off x="0" y="4652963"/>
            <a:ext cx="9144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1196975"/>
            <a:ext cx="9144000" cy="10461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dirty="0">
                <a:solidFill>
                  <a:schemeClr val="bg1"/>
                </a:solidFill>
                <a:latin typeface="+mj-lt"/>
                <a:cs typeface="Arial" pitchFamily="34" charset="0"/>
              </a:rPr>
              <a:t>ОПЕРЫ БЫВАЮТ</a:t>
            </a:r>
          </a:p>
          <a:p>
            <a:pPr>
              <a:defRPr/>
            </a:pPr>
            <a:r>
              <a:rPr lang="ru-RU" b="1" dirty="0">
                <a:solidFill>
                  <a:schemeClr val="bg1"/>
                </a:solidFill>
              </a:rPr>
              <a:t>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2565400"/>
            <a:ext cx="9144000" cy="30765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solidFill>
                  <a:schemeClr val="bg1"/>
                </a:solidFill>
                <a:latin typeface="+mj-lt"/>
              </a:rPr>
              <a:t>ЭПИЧЕСКИЕ</a:t>
            </a:r>
          </a:p>
          <a:p>
            <a:pPr algn="ctr">
              <a:defRPr/>
            </a:pPr>
            <a:r>
              <a:rPr lang="ru-RU" sz="4400" b="1" dirty="0">
                <a:solidFill>
                  <a:schemeClr val="bg1"/>
                </a:solidFill>
                <a:latin typeface="+mj-lt"/>
              </a:rPr>
              <a:t>ДРАМАТИЧЕСКИЕ</a:t>
            </a:r>
          </a:p>
          <a:p>
            <a:pPr algn="ctr">
              <a:defRPr/>
            </a:pPr>
            <a:r>
              <a:rPr lang="ru-RU" sz="4400" b="1" dirty="0">
                <a:solidFill>
                  <a:schemeClr val="bg1"/>
                </a:solidFill>
                <a:latin typeface="+mj-lt"/>
              </a:rPr>
              <a:t>КОМИЧЕСКИЕ</a:t>
            </a:r>
          </a:p>
          <a:p>
            <a:pPr algn="ctr">
              <a:defRPr/>
            </a:pPr>
            <a:r>
              <a:rPr lang="ru-RU" sz="4400" b="1" dirty="0">
                <a:solidFill>
                  <a:schemeClr val="bg1"/>
                </a:solidFill>
                <a:latin typeface="+mj-lt"/>
              </a:rPr>
              <a:t>ЛИРИЧЕСКИЕ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1" descr="artlib_gallery-321124-o.jpg"/>
          <p:cNvPicPr>
            <a:picLocks noChangeAspect="1"/>
          </p:cNvPicPr>
          <p:nvPr/>
        </p:nvPicPr>
        <p:blipFill>
          <a:blip r:embed="rId3" cstate="print"/>
          <a:srcRect l="57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в конец 4">
            <a:hlinkClick r:id="" action="ppaction://hlinkshowjump?jump=endshow" highlightClick="1"/>
          </p:cNvPr>
          <p:cNvSpPr/>
          <p:nvPr/>
        </p:nvSpPr>
        <p:spPr>
          <a:xfrm>
            <a:off x="7092280" y="5589240"/>
            <a:ext cx="1800200" cy="576064"/>
          </a:xfrm>
          <a:prstGeom prst="actionButtonEn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0" y="1844675"/>
            <a:ext cx="9144000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solidFill>
                  <a:schemeClr val="bg1"/>
                </a:solidFill>
                <a:latin typeface="+mj-lt"/>
              </a:rPr>
              <a:t>Программа «Музыка» Г.П.Сергеевой, Е.Д.Критской 7 класс 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I</a:t>
            </a:r>
            <a:r>
              <a:rPr lang="ru-RU" sz="3200" dirty="0">
                <a:solidFill>
                  <a:schemeClr val="bg1"/>
                </a:solidFill>
                <a:latin typeface="+mj-lt"/>
              </a:rPr>
              <a:t> четверть  2 урок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77" name="Рисунок 4" descr="JK1PoecA3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913"/>
            <a:ext cx="9201150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619672" y="476672"/>
            <a:ext cx="610242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Опера</a:t>
            </a: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-</a:t>
            </a: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03648" y="1556792"/>
            <a:ext cx="6192688" cy="44012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(от </a:t>
            </a:r>
            <a:r>
              <a:rPr lang="ru-RU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итал</a:t>
            </a: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. </a:t>
            </a:r>
            <a:r>
              <a:rPr lang="en-US" sz="40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opera</a:t>
            </a: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 – труд, произведение, сочинение) – это вид музыкально-театрального искусства, который основан на слиянии слова, музыки и сценического действия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101" name="Рисунок 4" descr="JK1PoecA3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913"/>
            <a:ext cx="9201150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547664" y="764704"/>
            <a:ext cx="6102424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Где и когда возникла опера?</a:t>
            </a: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 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70892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В Италии на рубеже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XVI</a:t>
            </a: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 и</a:t>
            </a: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 XVII</a:t>
            </a: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5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вв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125" name="Рисунок 4" descr="JK1PoecA3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913"/>
            <a:ext cx="9201150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691680" y="692696"/>
            <a:ext cx="6102424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В музыкальной драматургии особую роль играет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2828836"/>
            <a:ext cx="7128792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КОНФЛИКТ </a:t>
            </a: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(столкновение): между светом и тьмой,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добром и злом,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любовью и ненавистью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6149" name="Рисунок 4" descr="JK1PoecA3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913"/>
            <a:ext cx="9201150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692275" y="692150"/>
            <a:ext cx="610235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620688"/>
            <a:ext cx="6768752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ЛИБРЕТТО </a:t>
            </a: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 (</a:t>
            </a:r>
            <a:r>
              <a:rPr lang="ru-RU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итал</a:t>
            </a: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. 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libretto, </a:t>
            </a: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буквально — книжечка) 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1916832"/>
            <a:ext cx="7483031" cy="44012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литературная основа большого  сочинения  например: оперы, оперетты, оратории, кантаты, мюзикла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(или словесный текст музыкально-драматического произведения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)</a:t>
            </a:r>
            <a:endParaRPr lang="ru-RU" sz="40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173" name="Рисунок 4" descr="JK1PoecA3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913"/>
            <a:ext cx="9201150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619672" y="260648"/>
            <a:ext cx="6102424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Этапы сценического действия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1547664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Рисунок 4" descr="JK1PoecA3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88640"/>
            <a:ext cx="9201091" cy="630932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1692275" y="692150"/>
            <a:ext cx="610235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91880" y="332656"/>
            <a:ext cx="225093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Опера</a:t>
            </a:r>
            <a:endParaRPr lang="ru-RU" sz="6000" dirty="0">
              <a:latin typeface="+mn-lt"/>
              <a:cs typeface="+mn-cs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63688" y="1340768"/>
            <a:ext cx="2592288" cy="86409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1 ДЕЙСТВИЕ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80112" y="1340768"/>
            <a:ext cx="2592288" cy="86409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2 ДЕЙСТВИЕ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71600" y="2636912"/>
            <a:ext cx="2016224" cy="72008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1 КАРТИНА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131840" y="2636912"/>
            <a:ext cx="2016224" cy="72008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2 КАРТИНА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9512" y="3933056"/>
            <a:ext cx="1656184" cy="64807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1 СЦЕНА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051720" y="3933056"/>
            <a:ext cx="1656184" cy="64807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2 СЦЕНА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2843213" y="1052513"/>
            <a:ext cx="720725" cy="215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651500" y="1052513"/>
            <a:ext cx="576263" cy="215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1908175" y="2349500"/>
            <a:ext cx="719138" cy="215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827088" y="3573463"/>
            <a:ext cx="720725" cy="215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3419475" y="2349500"/>
            <a:ext cx="720725" cy="215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268538" y="3573463"/>
            <a:ext cx="719137" cy="2873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221" name="Рисунок 4" descr="JK1PoecA3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913"/>
            <a:ext cx="9201150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692275" y="692150"/>
            <a:ext cx="610235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1475656" y="908720"/>
          <a:ext cx="6216352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45" name="Рисунок 4" descr="JK1PoecA3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7150" y="188913"/>
            <a:ext cx="9201150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692275" y="692150"/>
            <a:ext cx="610235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247" name="Прямоугольник 6"/>
          <p:cNvSpPr>
            <a:spLocks noChangeArrowheads="1"/>
          </p:cNvSpPr>
          <p:nvPr/>
        </p:nvSpPr>
        <p:spPr bwMode="auto">
          <a:xfrm>
            <a:off x="1476375" y="620713"/>
            <a:ext cx="67675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684213" y="692150"/>
            <a:ext cx="76327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u="sng">
                <a:solidFill>
                  <a:schemeClr val="bg1"/>
                </a:solidFill>
                <a:latin typeface="Calibri" pitchFamily="34" charset="0"/>
              </a:rPr>
              <a:t>АРИЯ</a:t>
            </a:r>
            <a:r>
              <a:rPr lang="ru-RU" sz="4000">
                <a:solidFill>
                  <a:schemeClr val="bg1"/>
                </a:solidFill>
                <a:latin typeface="Calibri" pitchFamily="34" charset="0"/>
              </a:rPr>
              <a:t> —</a:t>
            </a:r>
          </a:p>
          <a:p>
            <a:pPr algn="ctr"/>
            <a:r>
              <a:rPr lang="ru-RU" sz="4000">
                <a:solidFill>
                  <a:schemeClr val="bg1"/>
                </a:solidFill>
                <a:latin typeface="Calibri" pitchFamily="34" charset="0"/>
              </a:rPr>
              <a:t>Законченный по построению эпизод в опере, исполняемый одним певцом в сопровождении оркестра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0" y="386080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vi-VN" sz="4000" b="1" u="sng">
                <a:solidFill>
                  <a:schemeClr val="bg1"/>
                </a:solidFill>
                <a:latin typeface="Calibri" pitchFamily="34" charset="0"/>
              </a:rPr>
              <a:t>К</a:t>
            </a:r>
            <a:r>
              <a:rPr lang="ru-RU" sz="4000" b="1" u="sng">
                <a:solidFill>
                  <a:schemeClr val="bg1"/>
                </a:solidFill>
                <a:latin typeface="Calibri" pitchFamily="34" charset="0"/>
              </a:rPr>
              <a:t>АВАТИНА</a:t>
            </a:r>
            <a:r>
              <a:rPr lang="ru-RU" sz="3600" b="1" u="sng">
                <a:latin typeface="Calibri" pitchFamily="34" charset="0"/>
              </a:rPr>
              <a:t> </a:t>
            </a:r>
            <a:r>
              <a:rPr lang="ru-RU" sz="3600">
                <a:solidFill>
                  <a:schemeClr val="bg1"/>
                </a:solidFill>
                <a:latin typeface="Calibri" pitchFamily="34" charset="0"/>
              </a:rPr>
              <a:t>—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4437063"/>
            <a:ext cx="91440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bg1"/>
                </a:solidFill>
                <a:latin typeface="+mj-lt"/>
              </a:rPr>
              <a:t>небольшая лирическая оперная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bg1"/>
                </a:solidFill>
                <a:latin typeface="+mj-lt"/>
              </a:rPr>
              <a:t>ария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364</Words>
  <Application>Microsoft Office PowerPoint</Application>
  <PresentationFormat>Экран (4:3)</PresentationFormat>
  <Paragraphs>89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zoya</dc:creator>
  <cp:lastModifiedBy>zoya</cp:lastModifiedBy>
  <cp:revision>47</cp:revision>
  <dcterms:created xsi:type="dcterms:W3CDTF">2014-09-22T19:56:29Z</dcterms:created>
  <dcterms:modified xsi:type="dcterms:W3CDTF">2015-08-15T21:43:55Z</dcterms:modified>
</cp:coreProperties>
</file>