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67" r:id="rId6"/>
    <p:sldId id="268" r:id="rId7"/>
    <p:sldId id="269" r:id="rId8"/>
    <p:sldId id="272" r:id="rId9"/>
    <p:sldId id="274" r:id="rId10"/>
    <p:sldId id="275" r:id="rId11"/>
    <p:sldId id="276" r:id="rId12"/>
    <p:sldId id="277" r:id="rId13"/>
    <p:sldId id="280" r:id="rId14"/>
    <p:sldId id="278" r:id="rId15"/>
    <p:sldId id="265" r:id="rId16"/>
    <p:sldId id="266" r:id="rId17"/>
    <p:sldId id="284" r:id="rId18"/>
    <p:sldId id="283" r:id="rId19"/>
    <p:sldId id="282" r:id="rId20"/>
    <p:sldId id="285" r:id="rId21"/>
    <p:sldId id="281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A903-2FA4-4DE7-8EE6-44A9A3E3F1A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3C2-B070-42D0-B666-B047CA06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A903-2FA4-4DE7-8EE6-44A9A3E3F1A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3C2-B070-42D0-B666-B047CA06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A903-2FA4-4DE7-8EE6-44A9A3E3F1A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3C2-B070-42D0-B666-B047CA06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A903-2FA4-4DE7-8EE6-44A9A3E3F1A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3C2-B070-42D0-B666-B047CA06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A903-2FA4-4DE7-8EE6-44A9A3E3F1A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3C2-B070-42D0-B666-B047CA06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A903-2FA4-4DE7-8EE6-44A9A3E3F1A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3C2-B070-42D0-B666-B047CA06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A903-2FA4-4DE7-8EE6-44A9A3E3F1A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3C2-B070-42D0-B666-B047CA06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A903-2FA4-4DE7-8EE6-44A9A3E3F1A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3C2-B070-42D0-B666-B047CA06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A903-2FA4-4DE7-8EE6-44A9A3E3F1A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3C2-B070-42D0-B666-B047CA06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A903-2FA4-4DE7-8EE6-44A9A3E3F1A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E3C2-B070-42D0-B666-B047CA06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A903-2FA4-4DE7-8EE6-44A9A3E3F1A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B2E3C2-B070-42D0-B666-B047CA06A8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1FA903-2FA4-4DE7-8EE6-44A9A3E3F1A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B2E3C2-B070-42D0-B666-B047CA06A84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4;&#1089;&#1105;%20&#1084;&#1086;&#1105;%20&#1082;%20&#1072;&#1090;&#1090;&#1077;&#1089;&#1090;&#1072;&#1094;&#1080;&#1080;\&#1084;%20&#1094;&#1074;&#1077;&#1090;&#1072;&#1077;&#1074;&#1072;\1.mp3" TargetMode="Externa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y.su/kratkaya-biografiya-mariny-cvetaevoj" TargetMode="External"/><Relationship Id="rId2" Type="http://schemas.openxmlformats.org/officeDocument/2006/relationships/hyperlink" Target="https://upload.wikimedia.org/wikipedia/commons/8/86/Tsvetaeva_hous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msk.ru/userpic/news/2014/Apr/26/621048_view.jpg" TargetMode="External"/><Relationship Id="rId5" Type="http://schemas.openxmlformats.org/officeDocument/2006/relationships/hyperlink" Target="http://litcult.ru/u/dd/love_lyrics/989/foto.jpg" TargetMode="External"/><Relationship Id="rId4" Type="http://schemas.openxmlformats.org/officeDocument/2006/relationships/hyperlink" Target="https://ru.wikipedia.org/wik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4;&#1089;&#1105;%20&#1084;&#1086;&#1105;%20&#1082;%20&#1072;&#1090;&#1090;&#1077;&#1089;&#1090;&#1072;&#1094;&#1080;&#1080;\&#1084;%20&#1094;&#1074;&#1077;&#1090;&#1072;&#1077;&#1074;&#1072;\2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171451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Марина Цветаева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Презентация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учителя ОГКООУ «Санаторная школа-интернат»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г. Шуя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Кокаревой С.Ю.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Годы Первой мировой войны, революции и Гражданской войны были временем стремительного творческого взлёта поэтессы. Октябрьскую революцию не приняла, видя в ней «восстание сатанинских сил». Муж Цветаевой С.Я. Эфрон был офицером белой армии.</a:t>
            </a:r>
            <a:br>
              <a:rPr lang="ru-RU" dirty="0" smtClean="0"/>
            </a:br>
            <a:r>
              <a:rPr lang="ru-RU" dirty="0" smtClean="0"/>
              <a:t>В послереволюционные годы Цветаева работала над циклом романтических пьес: «Метель», «Фортуна» и др.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 1922 Цветаева с дочерью Ариадной уехала за границу к мужу, который учился в Пражском университете. Здесь они прожили три года и в 1925 переехали в Париж.</a:t>
            </a:r>
            <a:br>
              <a:rPr lang="ru-RU" dirty="0" smtClean="0"/>
            </a:br>
            <a:r>
              <a:rPr lang="ru-RU" dirty="0" smtClean="0"/>
              <a:t>Обострение отношений с эмигрантскими кругами привело к тому, что её перестали печатать. Последний прижизненный сборник стихов «После России», включавший стихотворения, написанные в 1922-1925, вышел в Париже (1928).</a:t>
            </a:r>
            <a:endParaRPr lang="ru-RU" dirty="0"/>
          </a:p>
        </p:txBody>
      </p:sp>
      <p:pic>
        <p:nvPicPr>
          <p:cNvPr id="14338" name="Picture 2" descr="C:\Users\Светлана\Downloads\цветаева\104231376_1377025906_Marina_i_Al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714884"/>
            <a:ext cx="1905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Летом 1939 вернулась в СССР. Вскоре муж и дочь были арестованы, сестра Анастасия оказалась в лагере. Цветаева зарабатывала на жизнь поэтическими переводами. С началом войны была эвакуирована с сыном в Елабугу. Измученная, одинокая и безработная поэтесса в 1941 покончила жизнь самоубийством.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Дом в Елабуге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6400816" cy="57150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Цветаева — поэтесса трагического склада, трагической судьбы, она осталась в истории русской литературы «одиноким духом». Романтический максимализм, обреченность любви, неприятие повседневного бытия — темы ее поэтических сборников «Версты», «Ремесло», «После России», поэм «Поэма Горы», «Поэма Конца». Писала </a:t>
            </a:r>
            <a:r>
              <a:rPr lang="ru-RU" dirty="0" err="1" smtClean="0"/>
              <a:t>эссеистскую</a:t>
            </a:r>
            <a:r>
              <a:rPr lang="ru-RU" dirty="0" smtClean="0"/>
              <a:t> прозу — «Мой Пушкин», воспоминания об А. Белом, В. Брюсове, М. Волошине, Б. Пастернаке и других.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785926"/>
            <a:ext cx="1643074" cy="214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3186106" cy="50831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 1992 году стихотворение Марины Цветаевой «Моим стихам», написанное на стене одного из зданий в центре </a:t>
            </a:r>
            <a:r>
              <a:rPr lang="ru-RU" sz="2800" dirty="0" err="1" smtClean="0">
                <a:solidFill>
                  <a:schemeClr val="tx1"/>
                </a:solidFill>
              </a:rPr>
              <a:t>Лейдена</a:t>
            </a:r>
            <a:r>
              <a:rPr lang="ru-RU" sz="2800" dirty="0" smtClean="0">
                <a:solidFill>
                  <a:schemeClr val="tx1"/>
                </a:solidFill>
              </a:rPr>
              <a:t> (Нидерланды), открыло культурный проект «</a:t>
            </a:r>
            <a:r>
              <a:rPr lang="ru-RU" sz="2800" dirty="0" err="1" smtClean="0">
                <a:solidFill>
                  <a:schemeClr val="tx1"/>
                </a:solidFill>
              </a:rPr>
              <a:t>Wall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poems</a:t>
            </a:r>
            <a:r>
              <a:rPr lang="ru-RU" sz="2800" dirty="0" smtClean="0">
                <a:solidFill>
                  <a:schemeClr val="tx1"/>
                </a:solidFill>
              </a:rPr>
              <a:t>».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808630"/>
            <a:ext cx="4429156" cy="584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7"/>
            <a:ext cx="8229600" cy="85725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Почтовая карточка СССР с оригинальной маркой, художник  Ю. </a:t>
            </a:r>
            <a:r>
              <a:rPr lang="ru-RU" dirty="0" err="1" smtClean="0"/>
              <a:t>Арцименев</a:t>
            </a:r>
            <a:r>
              <a:rPr lang="ru-RU" dirty="0" smtClean="0"/>
              <a:t>, 1992 год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99774"/>
            <a:ext cx="6143668" cy="438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Культурный центр «Дом-музей Марины Цветаевой»</a:t>
            </a:r>
            <a:r>
              <a:rPr lang="ru-RU" dirty="0" smtClean="0"/>
              <a:t> — мемориальный музей великого поэта Серебряного века — Марины Ивановны Цветаевой. Находится в Москве, в Борисоглебском переулке, в центре города. Музей открыт в 1992 году — в столетие со дня рождения М. И. Цветаевой.</a:t>
            </a:r>
          </a:p>
          <a:p>
            <a:r>
              <a:rPr lang="ru-RU" dirty="0" smtClean="0"/>
              <a:t>Музей во многом обязан своему открытию общественным организациям и частным лицам, в особенности Д. Лихачёву. Экспозиция музея рассказывает о жизни поэтессы и её семьи. В здании также располагаются Архив Русского Зарубежья, Научная библиотека, Концертный зал и «Кафе поэтов».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142984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Марина Ивановна Цветаева поселилась в доме 6 по Борисоглебскому переулку в сентябре 1914 года вместе со своим мужем Сергеем Яковлевичем Эфроном и дочерью Алей. В доме протекала тихая домашняя жизнь семьи Эфрон.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86190"/>
            <a:ext cx="3786214" cy="250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278" y="951481"/>
            <a:ext cx="7473622" cy="537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928670"/>
            <a:ext cx="5400684" cy="55007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/>
              <a:t>Марина Ивановна Цветаева</a:t>
            </a:r>
            <a:r>
              <a:rPr lang="ru-RU" sz="3600" dirty="0" smtClean="0"/>
              <a:t> </a:t>
            </a:r>
          </a:p>
          <a:p>
            <a:pPr algn="ctr">
              <a:buNone/>
            </a:pPr>
            <a:r>
              <a:rPr lang="ru-RU" sz="3600" dirty="0" smtClean="0"/>
              <a:t>(26 сентября [8 октября] 1892</a:t>
            </a:r>
            <a:r>
              <a:rPr lang="ru-RU" sz="3600" baseline="30000" dirty="0"/>
              <a:t> </a:t>
            </a:r>
            <a:r>
              <a:rPr lang="ru-RU" sz="3600" dirty="0" smtClean="0"/>
              <a:t>, Москва — 31 августа 1941, Елабуга) —</a:t>
            </a:r>
          </a:p>
          <a:p>
            <a:pPr algn="ctr">
              <a:buNone/>
            </a:pPr>
            <a:r>
              <a:rPr lang="ru-RU" sz="3600" dirty="0" smtClean="0"/>
              <a:t> русская поэтесса, прозаик, переводчица, одна из крупнейших поэтов XX века.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643206" cy="38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614602" cy="308210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Памятник Цветаевой перед музеем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857232"/>
            <a:ext cx="3786214" cy="570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7025241" cy="526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5734064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https://upload.wikimedia.org/wikipedia/commons/8/86/Tsvetaeva_house.jpg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http://citaty.su/kratkaya-biografiya-mariny-cvetaevoj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https://ru.wikipedia.org/wiki/</a:t>
            </a: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FFC000"/>
                </a:solidFill>
              </a:rPr>
              <a:t>Марина Цветаева</a:t>
            </a:r>
          </a:p>
          <a:p>
            <a:r>
              <a:rPr lang="en-US" dirty="0" smtClean="0">
                <a:hlinkClick r:id="rId5"/>
              </a:rPr>
              <a:t>http://litcult.ru/u/dd/love_lyrics/989/foto.jpg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http://www.tomsk.ru/userpic/news/2014/Apr/26/621048_view.jpg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4257676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Красною кистью</a:t>
            </a:r>
            <a:br>
              <a:rPr lang="ru-RU" i="1" dirty="0" smtClean="0"/>
            </a:br>
            <a:r>
              <a:rPr lang="ru-RU" i="1" dirty="0" smtClean="0"/>
              <a:t>Рябина зажглась.</a:t>
            </a:r>
            <a:br>
              <a:rPr lang="ru-RU" i="1" dirty="0" smtClean="0"/>
            </a:br>
            <a:r>
              <a:rPr lang="ru-RU" i="1" dirty="0" smtClean="0"/>
              <a:t>Падали листья,</a:t>
            </a:r>
            <a:br>
              <a:rPr lang="ru-RU" i="1" dirty="0" smtClean="0"/>
            </a:br>
            <a:r>
              <a:rPr lang="ru-RU" i="1" dirty="0" smtClean="0"/>
              <a:t>Я родилась.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Спорили сотни</a:t>
            </a:r>
            <a:br>
              <a:rPr lang="ru-RU" i="1" dirty="0" smtClean="0"/>
            </a:br>
            <a:r>
              <a:rPr lang="ru-RU" i="1" dirty="0" smtClean="0"/>
              <a:t>Колоколов.</a:t>
            </a:r>
            <a:br>
              <a:rPr lang="ru-RU" i="1" dirty="0" smtClean="0"/>
            </a:br>
            <a:r>
              <a:rPr lang="ru-RU" i="1" dirty="0" smtClean="0"/>
              <a:t>День был субботний:</a:t>
            </a:r>
            <a:br>
              <a:rPr lang="ru-RU" i="1" dirty="0" smtClean="0"/>
            </a:br>
            <a:r>
              <a:rPr lang="ru-RU" i="1" dirty="0" smtClean="0"/>
              <a:t>Иоанн Богослов.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3770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28"/>
            <a:ext cx="425927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Arial" pitchFamily="18"/>
                <a:ea typeface="MS Gothic" pitchFamily="2"/>
                <a:cs typeface="Tahoma" pitchFamily="2"/>
              </a:rPr>
              <a:t> </a:t>
            </a:r>
            <a:r>
              <a:rPr lang="ru-RU" dirty="0" smtClean="0">
                <a:latin typeface="Arial" pitchFamily="18"/>
                <a:ea typeface="MS Gothic" pitchFamily="2"/>
                <a:cs typeface="Tahoma" pitchFamily="2"/>
              </a:rPr>
              <a:t>  Отец</a:t>
            </a:r>
            <a:r>
              <a:rPr lang="ru-RU" dirty="0">
                <a:latin typeface="Arial" pitchFamily="18"/>
                <a:ea typeface="MS Gothic" pitchFamily="2"/>
                <a:cs typeface="Tahoma" pitchFamily="2"/>
              </a:rPr>
              <a:t>, Иван Владимирович, профессор Московского университета, известный филолог и искусствовед, стал в дальнейшем </a:t>
            </a:r>
            <a:r>
              <a:rPr lang="ru-RU" dirty="0" smtClean="0">
                <a:latin typeface="Arial" pitchFamily="18"/>
                <a:ea typeface="MS Gothic" pitchFamily="2"/>
                <a:cs typeface="Tahoma" pitchFamily="2"/>
              </a:rPr>
              <a:t>основателем </a:t>
            </a:r>
            <a:r>
              <a:rPr lang="ru-RU" dirty="0">
                <a:latin typeface="Arial" pitchFamily="18"/>
                <a:ea typeface="MS Gothic" pitchFamily="2"/>
                <a:cs typeface="Tahoma" pitchFamily="2"/>
              </a:rPr>
              <a:t>Музея изящных искусств (ныне Государственный музей изобразительных искусств им. А. С. Пушкина). Мать происходила из обрусевшей польско-немецкой семьи, была талантливой пианисткой. Умерла в </a:t>
            </a:r>
            <a:r>
              <a:rPr lang="ru-RU" dirty="0" smtClean="0">
                <a:latin typeface="Arial" pitchFamily="18"/>
                <a:ea typeface="MS Gothic" pitchFamily="2"/>
                <a:cs typeface="Tahoma" pitchFamily="2"/>
              </a:rPr>
              <a:t>1906 </a:t>
            </a:r>
            <a:r>
              <a:rPr lang="ru-RU" dirty="0">
                <a:latin typeface="Arial" pitchFamily="18"/>
                <a:ea typeface="MS Gothic" pitchFamily="2"/>
                <a:cs typeface="Tahoma" pitchFamily="2"/>
              </a:rPr>
              <a:t>оставив </a:t>
            </a:r>
            <a:r>
              <a:rPr lang="ru-RU" dirty="0" smtClean="0">
                <a:latin typeface="Arial" pitchFamily="18"/>
                <a:ea typeface="MS Gothic" pitchFamily="2"/>
                <a:cs typeface="Tahoma" pitchFamily="2"/>
              </a:rPr>
              <a:t> детей на попечение отца.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786742" cy="599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18"/>
                <a:ea typeface="MS Gothic" pitchFamily="2"/>
                <a:cs typeface="Tahoma" pitchFamily="2"/>
              </a:rPr>
              <a:t>   Детские </a:t>
            </a:r>
            <a:r>
              <a:rPr lang="ru-RU" dirty="0">
                <a:latin typeface="Arial" pitchFamily="18"/>
                <a:ea typeface="MS Gothic" pitchFamily="2"/>
                <a:cs typeface="Tahoma" pitchFamily="2"/>
              </a:rPr>
              <a:t>годы Цветаевой прошли в Москве и на даче в Тарусе. Начав образование в Москве, она продолжила его в пансионах Лозанны и Фрейбурга. В шестнадцать лет совершила самостоятельную поездку в Париж, чтобы прослушать в Сорбонне краткий курс истории </a:t>
            </a:r>
            <a:r>
              <a:rPr lang="ru-RU" dirty="0" err="1">
                <a:latin typeface="Arial" pitchFamily="18"/>
                <a:ea typeface="MS Gothic" pitchFamily="2"/>
                <a:cs typeface="Tahoma" pitchFamily="2"/>
              </a:rPr>
              <a:t>старофранцузской</a:t>
            </a:r>
            <a:r>
              <a:rPr lang="ru-RU" dirty="0">
                <a:latin typeface="Arial" pitchFamily="18"/>
                <a:ea typeface="MS Gothic" pitchFamily="2"/>
                <a:cs typeface="Tahoma" pitchFamily="2"/>
              </a:rPr>
              <a:t> </a:t>
            </a:r>
            <a:r>
              <a:rPr lang="ru-RU" dirty="0" smtClean="0">
                <a:latin typeface="Arial" pitchFamily="18"/>
                <a:ea typeface="MS Gothic" pitchFamily="2"/>
                <a:cs typeface="Tahoma" pitchFamily="2"/>
              </a:rPr>
              <a:t>литературы.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Музей семьи Цветаевых в Тарусе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Светлана\Downloads\Музей_семьи_Цветаевых_в_Тарус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8838" y="1935163"/>
            <a:ext cx="660632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   Писать стихи начала в детстве. Первые сборники «Вечерний альбом» (1910) и «Волшебный фонарь» (1912) были одобрены в поэтических кругах.</a:t>
            </a:r>
            <a:endParaRPr lang="ru-RU" dirty="0">
              <a:latin typeface="Arial" pitchFamily="18"/>
              <a:ea typeface="MS Gothic" pitchFamily="2"/>
              <a:cs typeface="Tahoma" pitchFamily="2"/>
            </a:endParaRPr>
          </a:p>
          <a:p>
            <a:endParaRPr lang="ru-RU" dirty="0"/>
          </a:p>
        </p:txBody>
      </p:sp>
      <p:pic>
        <p:nvPicPr>
          <p:cNvPr id="15362" name="Picture 2" descr="C:\Users\Светлана\Downloads\цветаева\d086a9cf06ddfe60076c5d97c54f00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86058"/>
            <a:ext cx="4310070" cy="3380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450</Words>
  <Application>Microsoft Office PowerPoint</Application>
  <PresentationFormat>Экран (4:3)</PresentationFormat>
  <Paragraphs>30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Марина Цветаева</vt:lpstr>
      <vt:lpstr>Слайд 2</vt:lpstr>
      <vt:lpstr>Слайд 3</vt:lpstr>
      <vt:lpstr>Слайд 4</vt:lpstr>
      <vt:lpstr>Слайд 5</vt:lpstr>
      <vt:lpstr>Слайд 6</vt:lpstr>
      <vt:lpstr>Слайд 7</vt:lpstr>
      <vt:lpstr>Музей семьи Цветаевых в Тарусе</vt:lpstr>
      <vt:lpstr>Слайд 9</vt:lpstr>
      <vt:lpstr>Слайд 10</vt:lpstr>
      <vt:lpstr>Слайд 11</vt:lpstr>
      <vt:lpstr>Слайд 12</vt:lpstr>
      <vt:lpstr>Дом в Елабуге</vt:lpstr>
      <vt:lpstr>Слайд 14</vt:lpstr>
      <vt:lpstr>В 1992 году стихотворение Марины Цветаевой «Моим стихам», написанное на стене одного из зданий в центре Лейдена (Нидерланды), открыло культурный проект «Wall poems».</vt:lpstr>
      <vt:lpstr>Слайд 16</vt:lpstr>
      <vt:lpstr>Слайд 17</vt:lpstr>
      <vt:lpstr>Слайд 18</vt:lpstr>
      <vt:lpstr>Слайд 19</vt:lpstr>
      <vt:lpstr>Памятник Цветаевой перед музеем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Цветаева</dc:title>
  <dc:creator>Светлана</dc:creator>
  <cp:lastModifiedBy>Светлана</cp:lastModifiedBy>
  <cp:revision>19</cp:revision>
  <dcterms:created xsi:type="dcterms:W3CDTF">2015-04-05T14:51:27Z</dcterms:created>
  <dcterms:modified xsi:type="dcterms:W3CDTF">2015-09-11T10:57:42Z</dcterms:modified>
</cp:coreProperties>
</file>