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8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9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1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5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9402-38A9-43ED-84E8-88AB21D09895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26C3-7B57-4693-B038-40952A01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9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69" y="908720"/>
            <a:ext cx="8983931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Классный час 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«Безопасность в сети Интернет»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D:\интернет - безопасность\533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052000" cy="15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интернет - безопасность\Liga_bezopasnogo_interne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4" y="3950887"/>
            <a:ext cx="5616000" cy="29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6060064"/>
            <a:ext cx="233108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ru-RU" sz="1050" b="1" dirty="0" smtClean="0">
                <a:latin typeface="Times New Roman" pitchFamily="18" charset="0"/>
              </a:rPr>
              <a:t>Классный руководитель 9-а класса</a:t>
            </a:r>
          </a:p>
          <a:p>
            <a:pPr algn="ctr" eaLnBrk="1" hangingPunct="1"/>
            <a:r>
              <a:rPr lang="ru-RU" sz="1050" b="1" dirty="0" smtClean="0">
                <a:latin typeface="Times New Roman" pitchFamily="18" charset="0"/>
              </a:rPr>
              <a:t>учитель  информатики</a:t>
            </a:r>
            <a:endParaRPr lang="ru-RU" sz="1050" b="1" dirty="0">
              <a:latin typeface="Times New Roman" pitchFamily="18" charset="0"/>
            </a:endParaRPr>
          </a:p>
          <a:p>
            <a:pPr algn="ctr" eaLnBrk="1" hangingPunct="1"/>
            <a:r>
              <a:rPr lang="ru-RU" sz="1050" b="1" dirty="0" smtClean="0">
                <a:latin typeface="Times New Roman" pitchFamily="18" charset="0"/>
              </a:rPr>
              <a:t>ГБОУ ШИ Олимпийский резерв</a:t>
            </a:r>
            <a:endParaRPr lang="ru-RU" sz="1050" b="1" dirty="0">
              <a:latin typeface="Times New Roman" pitchFamily="18" charset="0"/>
            </a:endParaRPr>
          </a:p>
          <a:p>
            <a:pPr algn="ctr" eaLnBrk="1" hangingPunct="1"/>
            <a:r>
              <a:rPr lang="ru-RU" sz="1050" b="1" dirty="0" err="1" smtClean="0">
                <a:latin typeface="Times New Roman" pitchFamily="18" charset="0"/>
              </a:rPr>
              <a:t>Подзолкина</a:t>
            </a:r>
            <a:r>
              <a:rPr lang="ru-RU" sz="1050" b="1" dirty="0" smtClean="0">
                <a:latin typeface="Times New Roman" pitchFamily="18" charset="0"/>
              </a:rPr>
              <a:t> Людмила Сергеевна</a:t>
            </a:r>
            <a:endParaRPr lang="ru-RU" sz="105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общении соблюдайте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сетевой 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этикет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что в Сети вы общаетесь с живым человеком, а часто - со многими людьми одновременно. 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 в Сети тем же правилам, которым вы следуете в реальной жизни. 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выглядеть достойно в глазах своих собеседников! Не экономьте свое время на "условностях" типа правил хорошего тона или, скажем, правил грамматики и орфографии.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пренебрегайте советами знатоков и делитесь своими знаниями с другими!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Сдерживайте страсти. Вступать в дискуссии никакой этикет не запрещает, однако не опускайтесь до брани и ругательств.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терпимы к недостаткам окружающих вас людей! 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лишь маленькая толика правил сетевого этикета, которую вам нужно запомнить</a:t>
            </a:r>
          </a:p>
        </p:txBody>
      </p:sp>
    </p:spTree>
    <p:extLst>
      <p:ext uri="{BB962C8B-B14F-4D97-AF65-F5344CB8AC3E}">
        <p14:creationId xmlns:p14="http://schemas.microsoft.com/office/powerpoint/2010/main" val="12045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интернет - безопасность\bezopasnii_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36600"/>
            <a:ext cx="76200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нтернет - безопасность\76162092_4451030_87f9c018b2c996a9cfc6266e161f5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4" y="285750"/>
            <a:ext cx="88773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Интернет</a:t>
            </a:r>
            <a:r>
              <a:rPr lang="ru-RU" sz="2800" b="1" dirty="0"/>
              <a:t> (глобальная компьютерная сеть) на сегодняшний день - это около 15 миллионов абонентов в более чем 150 странах мира, ежемесячно размер сети увеличивается на 7-10 %. Ранее Всемирная сеть использовалась исключительно в качестве среды передачи файлов и сообщений электронной почты. Сегодня с ее помощью решаются сложные задачи распределенного доступа к Интернет-ресурсам, и Интернет становится все более популярным в мире обычного общения. </a:t>
            </a:r>
          </a:p>
        </p:txBody>
      </p:sp>
      <p:pic>
        <p:nvPicPr>
          <p:cNvPr id="4098" name="Picture 2" descr="http://ppt-lt.crystalgraphics.com/lt_internet_security_0223_powerpoint_templates_title_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83828"/>
            <a:ext cx="2772000" cy="20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нтернет - безопасность\0013-013-Servisy-s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интернет - безопасность\article_image_5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2520000" cy="17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интернет - безопасность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21" y="3789040"/>
            <a:ext cx="1800000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62245"/>
              </p:ext>
            </p:extLst>
          </p:nvPr>
        </p:nvGraphicFramePr>
        <p:xfrm>
          <a:off x="1187624" y="933114"/>
          <a:ext cx="6419670" cy="5793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796"/>
                <a:gridCol w="2334073"/>
                <a:gridCol w="3696801"/>
              </a:tblGrid>
              <a:tr h="351841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Этап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Содержание работ этапа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Определение предмета поиска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определяем, что конкретно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Составление списка ключевых слов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выявляем, как может называться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Выбор информационного пространства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определяем, где может находиться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947597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Определение инструмента для поиска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принимаем решение о том, как проще и быстрее найти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351841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Предварительный поиск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Пробуем найти.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1543352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Анализ полученной информации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Смотрим на полученные результаты. Если это необходимо (в том случае, когда полученные результаты нас не устраивают), проводим корректировку всех предыдущих действий.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Дополнительный поиск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Ищем дальше, пока не получаем ответ на свой вопрос.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0171"/>
            <a:ext cx="8122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с информацией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183" y="227687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зарубежных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потребителях,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пользующихся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сетью,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группы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мотивациями: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желающие развлечений,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те, кто хочет купить товары,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те, кто пока не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определился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2122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Кто является потребителем                 Интернета?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нтернет - безопасность\smartphone purchase 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182112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интернет - безопасность\Безымянн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7498" b="1717"/>
          <a:stretch/>
        </p:blipFill>
        <p:spPr bwMode="auto">
          <a:xfrm>
            <a:off x="4572000" y="137414"/>
            <a:ext cx="4368800" cy="40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интернет - безопасность\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" y="2996952"/>
            <a:ext cx="4248000" cy="3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нтернет - безопасность\30969_newspgmph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2122"/>
            <a:ext cx="1980000" cy="17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9212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Защити себя сам!!!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сталкиваемся с неразрешимой проблемой. Интернет был создан как безопасное и свободное средство связи и обмена информацией. Создание системы оперативно-розыскных мероприятий (например, в США - программа Федерального бюро расследований, способная осуществлять мониторинг Интернет-данных и перехватывать сообщения по ключевым словам; в Великобритании - Закон о следственных органах) позволяет не только отслеживать потенциальных и реальных взломщиков чужих сайтов, но и контролировать личную электронную переписку практически любого человека. Уже сейчас правоохранительные органы многих стран активно вмешиваются в деятельность пользователей Интернета в целях пресечения тех или иных преступлений.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интернет - безопасность\17112010Tophackers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2" y="319385"/>
            <a:ext cx="3132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интернет - безопасность\iY7BQF8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132000" cy="19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интернет - безопасность\large_20130322130158_5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3672000" cy="36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1"/>
            <a:ext cx="7772400" cy="1080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безопасности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Интернете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Нежелательно размещать персональную информацию в Интернете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55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вы публикуете фото или видео в интернете — каждый может посмотреть их и использовать в своих целях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- mail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могут приходить нежелательные письма – «СПАМ».  </a:t>
            </a:r>
          </a:p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отвечайте на них!!!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48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открывайте файлы, которые прислали неизвестные Вам людей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40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добавляйте незнакомых людей в «друзья» в социальных сетях, ICQ, MSN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messenger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т.п.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0548" y="1360628"/>
            <a:ext cx="418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Контролируйте работу за компьютером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987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Используйте для паролей трудно запоминаемый набор цифр и букв.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5345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Используйте на компьютерах лицензионное программное обеспечение, антивирусные программы и своевременное обновляйте их.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9701" y="4064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вводите важные сведения и не «запоминайте» пароли на общедоступных компьютерах (в школе, в Интернет-кафе)</a:t>
            </a:r>
          </a:p>
        </p:txBody>
      </p:sp>
    </p:spTree>
    <p:extLst>
      <p:ext uri="{BB962C8B-B14F-4D97-AF65-F5344CB8AC3E}">
        <p14:creationId xmlns:p14="http://schemas.microsoft.com/office/powerpoint/2010/main" val="20499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520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pls</cp:lastModifiedBy>
  <cp:revision>9</cp:revision>
  <dcterms:created xsi:type="dcterms:W3CDTF">2014-10-27T07:03:14Z</dcterms:created>
  <dcterms:modified xsi:type="dcterms:W3CDTF">2015-01-24T10:55:20Z</dcterms:modified>
</cp:coreProperties>
</file>