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0" r:id="rId3"/>
    <p:sldId id="296" r:id="rId4"/>
    <p:sldId id="292" r:id="rId5"/>
    <p:sldId id="294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0110E2-543F-407A-9F6A-35D715B1CE7E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52A42D-C307-43E7-8826-CFED7E4D51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428736"/>
            <a:ext cx="8344117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малая Родина!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4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амятник_Кириллу_и_Мефодию_(Мурманск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38081"/>
            <a:ext cx="4786346" cy="63817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_Ждущ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8363425" cy="5572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0735283_16704987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572512" cy="5715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Центр_Мурман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6921520" cy="51911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Узнай уголок города по </a:t>
            </a:r>
            <a:br>
              <a:rPr lang="ru-RU" dirty="0" smtClean="0"/>
            </a:br>
            <a:r>
              <a:rPr lang="ru-RU" dirty="0" smtClean="0"/>
              <a:t>фотографии.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a56c_27fabab4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382016" cy="6286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1a759b96f9d0b3d527f61a93ddecafd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357166"/>
            <a:ext cx="8521431" cy="62389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71817"/>
            <a:ext cx="8784976" cy="66326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Мурманская область находится на северо-западе России.</a:t>
            </a:r>
          </a:p>
          <a:p>
            <a:r>
              <a:rPr lang="ru-RU" sz="3200" dirty="0"/>
              <a:t>Площадь – 144 902 км²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/>
              <a:t>Население  - 771 058 человек.</a:t>
            </a:r>
          </a:p>
          <a:p>
            <a:r>
              <a:rPr lang="ru-RU" sz="3200" dirty="0"/>
              <a:t>Зимой – полярная ночь. Летом – полярный день.</a:t>
            </a:r>
          </a:p>
          <a:p>
            <a:r>
              <a:rPr lang="ru-RU" sz="3200" dirty="0"/>
              <a:t>Вся территория Мурманской области относится к районам Крайнего Севера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Мурманская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37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Основан 4 октября 1916 г.</a:t>
            </a:r>
          </a:p>
          <a:p>
            <a:r>
              <a:rPr lang="ru-RU" sz="3600" dirty="0" smtClean="0"/>
              <a:t>До 1917 г. назывался Романов-на-</a:t>
            </a:r>
            <a:r>
              <a:rPr lang="ru-RU" sz="3600" dirty="0" err="1" smtClean="0"/>
              <a:t>Мурмане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Население 299 148 человек.</a:t>
            </a:r>
          </a:p>
          <a:p>
            <a:r>
              <a:rPr lang="ru-RU" sz="3600" dirty="0" smtClean="0"/>
              <a:t>6 мая 1985 г. Мурманску присвоено звание Город-герой.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87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356236"/>
            <a:ext cx="4104456" cy="53486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Мурманска с 2004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0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нумент_Алёша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340768"/>
            <a:ext cx="6762757" cy="50720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Мурманска.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Мемориал_«Морякам,_погибшим_в_мирное_время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141" y="142852"/>
            <a:ext cx="4822065" cy="64294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Памятник_ледоколу_Ерм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61894"/>
            <a:ext cx="4714908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Anatoli_Bred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92501"/>
            <a:ext cx="8358246" cy="55582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</TotalTime>
  <Words>87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Моя малая Родина!</vt:lpstr>
      <vt:lpstr>Слайд 2</vt:lpstr>
      <vt:lpstr>Мурманская область</vt:lpstr>
      <vt:lpstr>Мурманск</vt:lpstr>
      <vt:lpstr>Герб Мурманска с 2004 г.</vt:lpstr>
      <vt:lpstr>Памятники Мурманска.</vt:lpstr>
      <vt:lpstr>Слайд 7</vt:lpstr>
      <vt:lpstr>Слайд 8</vt:lpstr>
      <vt:lpstr>Слайд 9</vt:lpstr>
      <vt:lpstr>Слайд 10</vt:lpstr>
      <vt:lpstr>Слайд 11</vt:lpstr>
      <vt:lpstr>Слайд 12</vt:lpstr>
      <vt:lpstr>Узнай уголок города по  фотографии.</vt:lpstr>
      <vt:lpstr>Слайд 14</vt:lpstr>
      <vt:lpstr>Слайд 15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Учитель</cp:lastModifiedBy>
  <cp:revision>17</cp:revision>
  <dcterms:created xsi:type="dcterms:W3CDTF">2013-10-12T17:10:30Z</dcterms:created>
  <dcterms:modified xsi:type="dcterms:W3CDTF">2015-09-18T07:00:04Z</dcterms:modified>
</cp:coreProperties>
</file>