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14480" y="2285992"/>
            <a:ext cx="6395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И.А. Бунин. Рассказ «Лапти».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0"/>
            <a:ext cx="8429684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какой русский характер изображен И.А.Буниным?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Какое ощущение у вас осталось  после прочтения рассказа «Лапти»?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чем задумался автор?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вам показалось в этом произведении Бунина странным, непонятным?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Какие эпизоды значимы?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вас привлекает в главном герое?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Образ Нефеда.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Кто он такой?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Крепостной в доме мелких помещиков.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Докажите: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Выполняет черную работу: «принес соломы на топку»,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Обращается к хозяйке дома словом «барыня»,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Одевается в зипун с подпояской.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Какой русский характер показал И.А.Бунин в образе Нефеда?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Способный к самопожертвованию.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Типичен ли данный характер для русских людей?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Мини-дискуссия.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Данное название символично. Что оно символизирует?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тяжелую болезнь ребенка,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надежду на выздоровление,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способность к самопожертвованию,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-горечь смерти.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57224" y="2500306"/>
            <a:ext cx="7500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Impact" pitchFamily="34" charset="0"/>
              </a:rPr>
              <a:t>М. Е. Салтыков –Щедрин «Повесть о том, как один мужик двух генералов прокормил». Сравнительный анализ.</a:t>
            </a:r>
            <a:endParaRPr lang="ru-RU" sz="32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10" y="857232"/>
            <a:ext cx="771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ГЕНЕРАЛЫ                                                                         МУЖИК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571612"/>
            <a:ext cx="4104585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Неприспособленность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Глупость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Легкомысленность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Невежественность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14942" y="1571612"/>
            <a:ext cx="370223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Приспособленность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Ум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Находчивость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Смекалка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Покорность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Безропотность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Умелость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Талант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Мастерство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PresentationFormat>Экран (4:3)</PresentationFormat>
  <Paragraphs>38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Олеся</dc:creator>
  <cp:lastModifiedBy>Олеся</cp:lastModifiedBy>
  <cp:revision>1</cp:revision>
  <dcterms:created xsi:type="dcterms:W3CDTF">2015-09-18T16:53:05Z</dcterms:created>
  <dcterms:modified xsi:type="dcterms:W3CDTF">2015-09-18T16:54:30Z</dcterms:modified>
</cp:coreProperties>
</file>