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357290" y="2143116"/>
            <a:ext cx="66437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Impact" pitchFamily="34" charset="0"/>
                <a:cs typeface="IrisUPC" pitchFamily="34" charset="-34"/>
              </a:rPr>
              <a:t>Работа со словарем и  с пословицами.</a:t>
            </a:r>
            <a:endParaRPr lang="ru-RU" sz="4800" dirty="0">
              <a:latin typeface="Impact" pitchFamily="34" charset="0"/>
              <a:cs typeface="Iris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Олеся\Desktop\пр\-1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Олеся\Desktop\пр\-1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Олеся\Desktop\пр\-1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Олеся\Desktop\пр\-1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3" name="Picture 17" descr="C:\Users\Олеся\Desktop\пр\-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еся\Desktop\пр\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еся\Desktop\пр\-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еся\Desktop\пр\-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еся\Desktop\пр\-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леся\Desktop\пр\-8-3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леся\Desktop\пр\-9-3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Олеся\Desktop\пр\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PresentationFormat>Экран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Олеся</dc:creator>
  <cp:lastModifiedBy>Олеся</cp:lastModifiedBy>
  <cp:revision>1</cp:revision>
  <dcterms:created xsi:type="dcterms:W3CDTF">2015-09-18T16:36:47Z</dcterms:created>
  <dcterms:modified xsi:type="dcterms:W3CDTF">2015-09-18T16:39:05Z</dcterms:modified>
</cp:coreProperties>
</file>