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92" r:id="rId3"/>
    <p:sldId id="257" r:id="rId4"/>
    <p:sldId id="258" r:id="rId5"/>
    <p:sldId id="28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0AB6C-0534-46A1-AC4B-BAC47F66567A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DCEEA-7678-46A9-95F5-C723087C0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1472" y="500042"/>
            <a:ext cx="78581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Отражение национального характера в художественной литературе (Н.С. Лесков «Левша»,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И. А. Бунин «Лапти», М. Е. Салтыков –Щедрин «Повесть о том, как один мужик двух генералов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прокормил»). Значение изучаемого материала для формирования личностного идеала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5500702"/>
            <a:ext cx="5825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 выполнили: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Берина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Е.А., Уварова М. Э.,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Духанина О. А.,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Голуб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В. 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500042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atin typeface="Arial Black" pitchFamily="34" charset="0"/>
              </a:rPr>
              <a:t>ПРОЕКТ</a:t>
            </a:r>
            <a:endParaRPr lang="ru-RU" sz="2400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42977" y="1000108"/>
            <a:ext cx="72152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ПРОБЛЕМАТИКА ПРОЕКТА: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черты национального характера отражены в русской художественной литературе?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влияет изучаемый материал на формирование личностного идеала?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596" y="285728"/>
            <a:ext cx="842965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Цели проекта: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1.Выявить характерные особенности русской нации на примере художественных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произведений для приобретения собственного опыта и применения его в жизненной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практике.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Стимулирование читательской активности учащихся.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Формирование навыка публичных выступлений.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Умение отбирать и систематизировать материал.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6429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1472" y="0"/>
            <a:ext cx="785818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Пошаговая разработка проекта предполагает следующие виды деятельности учащихся:</a:t>
            </a:r>
          </a:p>
          <a:p>
            <a:pPr marL="457200" indent="-457200">
              <a:buAutoNum type="arabicParenR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Написать краткие биографические справки о писателях.</a:t>
            </a:r>
          </a:p>
          <a:p>
            <a:pPr marL="457200" indent="-4572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2)   Прочитать произведения.</a:t>
            </a:r>
          </a:p>
          <a:p>
            <a:pPr marL="457200" indent="-4572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3)   Подготовить иллюстрации.</a:t>
            </a:r>
          </a:p>
          <a:p>
            <a:pPr marL="457200" indent="-4572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4)   Провести опрос на тему: «Какие черты характера присущи русскому человеку?»</a:t>
            </a:r>
          </a:p>
          <a:p>
            <a:pPr marL="457200" indent="-4572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5)   Работа со словарем.</a:t>
            </a:r>
          </a:p>
          <a:p>
            <a:pPr marL="457200" indent="-4572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6)   Продумать вопросы по произведениям на тему: «Какие четы русского национального характера подчеркивает и описывает автор в героях?» Провести сравнительный анализ.</a:t>
            </a:r>
          </a:p>
          <a:p>
            <a:pPr marL="457200" indent="-457200">
              <a:buAutoNum type="arabicParenR" startAt="7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Подобрать пословицы о русском характере.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Провести анализ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пословиц о русском человеке.</a:t>
            </a:r>
          </a:p>
          <a:p>
            <a:pPr marL="457200" indent="-457200">
              <a:buAutoNum type="arabicParenR" startAt="8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Подготовить иллюстрации русской национальной одежды.</a:t>
            </a:r>
          </a:p>
          <a:p>
            <a:pPr marL="457200" indent="-4572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9)   Составить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00298" y="1428736"/>
            <a:ext cx="4764446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Impact" pitchFamily="34" charset="0"/>
              </a:rPr>
              <a:t>Сегодня на уроке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узнал…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понял…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научился…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затрудняюсь…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 не удалось…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 понравилось…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 не понравилось…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261</Words>
  <PresentationFormat>Экран (4:3)</PresentationFormat>
  <Paragraphs>36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Олеся</dc:creator>
  <cp:lastModifiedBy>Олеся</cp:lastModifiedBy>
  <cp:revision>30</cp:revision>
  <dcterms:created xsi:type="dcterms:W3CDTF">2015-06-10T17:51:58Z</dcterms:created>
  <dcterms:modified xsi:type="dcterms:W3CDTF">2015-09-18T16:55:02Z</dcterms:modified>
</cp:coreProperties>
</file>