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4" r:id="rId2"/>
    <p:sldId id="266" r:id="rId3"/>
    <p:sldId id="275" r:id="rId4"/>
    <p:sldId id="276" r:id="rId5"/>
    <p:sldId id="263" r:id="rId6"/>
    <p:sldId id="260" r:id="rId7"/>
    <p:sldId id="269" r:id="rId8"/>
    <p:sldId id="271" r:id="rId9"/>
    <p:sldId id="272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C4EB3-A0F9-42BE-851D-03B976AD160F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784C9-16A9-4C2D-B1BB-309D008A5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784C9-16A9-4C2D-B1BB-309D008A557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F%D0%B0%D1%82%D1%80%D0%B8%D0%BE%D1%82%D0%B8%D0%B7%D0%BC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715436" cy="638306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7200" dirty="0" smtClean="0"/>
              <a:t>ГЕРОЙ, ГЕРОИЗМ, ПАТРИОТ</a:t>
            </a:r>
            <a:r>
              <a:rPr lang="ru-RU" sz="7200" smtClean="0"/>
              <a:t>, ПАТРИОТИЗМ.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669360"/>
            <a:ext cx="6400800" cy="1886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u="sng" dirty="0" smtClean="0"/>
              <a:t>ЗАДАНИЕ №</a:t>
            </a:r>
          </a:p>
          <a:p>
            <a:r>
              <a:rPr lang="ru-RU" i="1" dirty="0" smtClean="0"/>
              <a:t>1.</a:t>
            </a:r>
            <a:r>
              <a:rPr lang="ru-RU" dirty="0" smtClean="0"/>
              <a:t>Создайте свой художественный фильм, слайд-шоу, рекламу, видеоклип о героях, богатырях, защитниках Отечества, используя данную схему.</a:t>
            </a:r>
          </a:p>
          <a:p>
            <a:r>
              <a:rPr lang="ru-RU" dirty="0" smtClean="0"/>
              <a:t>1. Название.</a:t>
            </a:r>
          </a:p>
          <a:p>
            <a:r>
              <a:rPr lang="ru-RU" dirty="0" smtClean="0"/>
              <a:t>2. Идея.</a:t>
            </a:r>
          </a:p>
          <a:p>
            <a:r>
              <a:rPr lang="ru-RU" dirty="0" smtClean="0"/>
              <a:t>3. Эпиграф.</a:t>
            </a:r>
          </a:p>
          <a:p>
            <a:r>
              <a:rPr lang="ru-RU" dirty="0" smtClean="0"/>
              <a:t>4. Музыка (лейтмотив).</a:t>
            </a:r>
          </a:p>
          <a:p>
            <a:r>
              <a:rPr lang="ru-RU" dirty="0" smtClean="0"/>
              <a:t>5. Литературный источник.</a:t>
            </a:r>
          </a:p>
          <a:p>
            <a:r>
              <a:rPr lang="ru-RU" dirty="0" smtClean="0"/>
              <a:t>6. Художественная заставка (изображение)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28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1.Героизм во спасение других – высочайшая форма духовности.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2.Народ  без героических людей – сирота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3.Герой – тот, кто в опасной ситуации ценою своей жизни спасает жизнь других или делает, для них что-то жизненно важное.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4.Героем движет сердце – на раздумывание у него нет времени.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5.Воля, характер, выдержка – лучшая почва для героизма.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6.Герой, совершая подвиг – о славе не думает.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 .О поколении судят по героям, которые ему принадлежат.</a:t>
            </a:r>
            <a:br>
              <a:rPr lang="ru-RU" sz="28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8.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Патриот — </a:t>
            </a:r>
            <a:r>
              <a:rPr lang="ru-RU" sz="2800" u="sng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 tooltip="Патриотизм"/>
              </a:rPr>
              <a:t>патриотичный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человек — тот, кто любит своё Отечество, предан своему народу, готов на жертвы и подвиги во имя интересов своей Родины.</a:t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669360"/>
            <a:ext cx="6400800" cy="1886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5400" dirty="0" smtClean="0"/>
              <a:t>Защитники обители,</a:t>
            </a:r>
            <a:br>
              <a:rPr lang="ru-RU" sz="5400" dirty="0" smtClean="0"/>
            </a:br>
            <a:r>
              <a:rPr lang="ru-RU" sz="5400" dirty="0" smtClean="0"/>
              <a:t>Отважные бойцы,</a:t>
            </a:r>
            <a:br>
              <a:rPr lang="ru-RU" sz="5400" dirty="0" smtClean="0"/>
            </a:br>
            <a:r>
              <a:rPr lang="ru-RU" sz="5400" dirty="0" smtClean="0"/>
              <a:t>И доблестные рыцари,</a:t>
            </a:r>
            <a:br>
              <a:rPr lang="ru-RU" sz="5400" dirty="0" smtClean="0"/>
            </a:br>
            <a:r>
              <a:rPr lang="ru-RU" sz="5400" dirty="0" smtClean="0"/>
              <a:t>Лихие храбрецы.</a:t>
            </a:r>
            <a:br>
              <a:rPr lang="ru-RU" sz="5400" dirty="0" smtClean="0"/>
            </a:br>
            <a:r>
              <a:rPr lang="ru-RU" sz="5400" dirty="0" smtClean="0"/>
              <a:t>Сил тёмных победители,</a:t>
            </a:r>
            <a:br>
              <a:rPr lang="ru-RU" sz="5400" dirty="0" smtClean="0"/>
            </a:br>
            <a:r>
              <a:rPr lang="ru-RU" sz="5400" dirty="0" smtClean="0"/>
              <a:t>Без званий и имён,</a:t>
            </a:r>
            <a:br>
              <a:rPr lang="ru-RU" sz="5400" dirty="0" smtClean="0"/>
            </a:br>
            <a:r>
              <a:rPr lang="ru-RU" sz="5400" dirty="0" smtClean="0"/>
              <a:t>Отечества служители,</a:t>
            </a:r>
            <a:br>
              <a:rPr lang="ru-RU" sz="5400" dirty="0" smtClean="0"/>
            </a:br>
            <a:r>
              <a:rPr lang="ru-RU" sz="5400" dirty="0" smtClean="0"/>
              <a:t>Солдаты всех времён.</a:t>
            </a:r>
            <a:endParaRPr lang="ru-RU" sz="5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u="sng" dirty="0" smtClean="0"/>
              <a:t>НАЙТИ СООТВЕТСТВИЯ МЕЖДУ НАЗВАНИЯМИ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" y="1196752"/>
          <a:ext cx="9144000" cy="5328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1813"/>
                <a:gridCol w="3408380"/>
                <a:gridCol w="2843807"/>
              </a:tblGrid>
              <a:tr h="5328592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КОМПОЗИТОР</a:t>
                      </a:r>
                    </a:p>
                    <a:p>
                      <a:endParaRPr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I.НЕИЗВЕСТНЫЙ АВТОР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.ПРОКОФЬЕВ С.С.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III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.БОРОДИН А.П.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IV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ПРОКОФЬЕВ С.С.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ГЛИНКА М.И.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VI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ГЛИНКА М.И.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VII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БОРОДИН А.П.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VIII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ТИЩЕНКО Б.И.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IX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ПЕСНЯ-СКАЗАНИЕ</a:t>
                      </a:r>
                    </a:p>
                    <a:p>
                      <a:endParaRPr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ПРОКОФЬЕВ С.С.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НАЗВАНИЕ  ПРОИЗВЕДЕНИЯ</a:t>
                      </a:r>
                    </a:p>
                    <a:p>
                      <a:endParaRPr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«ПАТРИОТИЧЕСКАЯ ПЕСНЯ»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«ВОЙНА И МИР»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«КНЯЗЬ ИГОРЬ»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«ЯРОСЛАВНА»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5. «АЛЕКСАНДР НЕВСКИЙ»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6. «Об ИЛЬЕ МУРОМЦЕ»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7. «ИВАН СУСАНИН»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8. «БОГАТЫРСКАЯ» № 2</a:t>
                      </a:r>
                    </a:p>
                    <a:p>
                      <a:pPr marL="342900" indent="-342900">
                        <a:buAutoNum type="arabicPeriod" startAt="9"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«ПОВЕСТЬ О НАСТОЯЩЕМ ЧЕЛОВЕКЕ».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10. «РАДУЙСЯ, РОССКО, ЗЕМЛЕ!»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ЖАНР</a:t>
                      </a:r>
                    </a:p>
                    <a:p>
                      <a:endParaRPr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А)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БАЛЕТ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Б) БЫЛИНА 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В) СИМФОНИЯ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Г) ОПЕРА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Д) ОПЕРА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Е) ОПЕРА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Ё) КАНТАТА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Ж) ИНСТРУМЕНТАЛЬНОЕ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ПРОИЗВЕДЕНИЕ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З) КАНТ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И) ОПЕРА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5877272"/>
          <a:ext cx="9116291" cy="1188720"/>
        </p:xfrm>
        <a:graphic>
          <a:graphicData uri="http://schemas.openxmlformats.org/drawingml/2006/table">
            <a:tbl>
              <a:tblPr/>
              <a:tblGrid>
                <a:gridCol w="9116291"/>
              </a:tblGrid>
              <a:tr h="720080">
                <a:tc>
                  <a:txBody>
                    <a:bodyPr/>
                    <a:lstStyle/>
                    <a:p>
                      <a:pPr marL="400050" marR="0" indent="-400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romanUcPeriod"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     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    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III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   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IV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._________     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00050" marR="0" indent="-400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VI._________    VII._______  VIII.________  IX._________    X._________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00050" marR="0" indent="-400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59735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ЭПИГРАФ УРОКА: </a:t>
            </a:r>
            <a:br>
              <a:rPr lang="ru-RU" dirty="0" smtClean="0"/>
            </a:br>
            <a:r>
              <a:rPr lang="ru-RU" dirty="0" smtClean="0"/>
              <a:t>«Образ Родины через русскую музыку, песни о русских полководцах, солдатах-воинах»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669360"/>
            <a:ext cx="6400800" cy="1886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0"/>
            <a:ext cx="8715436" cy="3143247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ТЕМА УРОКА:</a:t>
            </a:r>
            <a:br>
              <a:rPr lang="ru-RU" dirty="0" smtClean="0"/>
            </a:br>
            <a:r>
              <a:rPr lang="ru-RU" b="1" dirty="0" smtClean="0"/>
              <a:t>«Героические образы в различных музыкальных жанрах отечественных композиторов разных времён».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2928934"/>
            <a:ext cx="4414846" cy="25717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1036" name="Picture 12" descr="C:\Users\Музыка\Desktop\i (1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420888"/>
            <a:ext cx="3214709" cy="3960439"/>
          </a:xfrm>
          <a:prstGeom prst="rect">
            <a:avLst/>
          </a:prstGeom>
          <a:noFill/>
        </p:spPr>
      </p:pic>
      <p:pic>
        <p:nvPicPr>
          <p:cNvPr id="1037" name="Picture 13" descr="C:\Users\Музыка\Desktop\i (1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2857496"/>
            <a:ext cx="2520280" cy="2614626"/>
          </a:xfrm>
          <a:prstGeom prst="rect">
            <a:avLst/>
          </a:prstGeom>
          <a:noFill/>
        </p:spPr>
      </p:pic>
      <p:pic>
        <p:nvPicPr>
          <p:cNvPr id="6" name="Рисунок 3" descr="04Рерих Стрелы неба-копья земли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347864" y="2924944"/>
            <a:ext cx="3096344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71514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6500834"/>
            <a:ext cx="6400800" cy="1886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4" name="Picture 2" descr="C:\Users\Музыка\Desktop\ОТКРЫТЫЙ УРОК 7В ФЕВРАЛЬ 15\Александр Невский репродукции\i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357555" cy="3140968"/>
          </a:xfrm>
          <a:prstGeom prst="rect">
            <a:avLst/>
          </a:prstGeom>
          <a:noFill/>
        </p:spPr>
      </p:pic>
      <p:pic>
        <p:nvPicPr>
          <p:cNvPr id="4098" name="Picture 2" descr="Картинки по запросу скачать фото летчика героя Алексея Маресьев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212975"/>
            <a:ext cx="2483768" cy="3645025"/>
          </a:xfrm>
          <a:prstGeom prst="rect">
            <a:avLst/>
          </a:prstGeom>
          <a:noFill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55776" y="3356992"/>
            <a:ext cx="3744416" cy="3073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192" y="0"/>
            <a:ext cx="2843808" cy="393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72200" y="3933056"/>
            <a:ext cx="2304256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47864" y="0"/>
            <a:ext cx="2952328" cy="335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2068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  М.И.Глинка                   А.П.Бородин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669360"/>
            <a:ext cx="6400800" cy="1886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4" name="Picture 8" descr="http://music-fantasy.ru/files/gallery/glinka-mihail-ivanovich-portret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548681"/>
            <a:ext cx="4211960" cy="6309320"/>
          </a:xfrm>
          <a:prstGeom prst="rect">
            <a:avLst/>
          </a:prstGeom>
          <a:noFill/>
        </p:spPr>
      </p:pic>
      <p:pic>
        <p:nvPicPr>
          <p:cNvPr id="5" name="Picture 12" descr="http://www.belcanto.ru/media/images/uploaded/121228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620688"/>
            <a:ext cx="3384376" cy="583264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2068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ru-RU" dirty="0" smtClean="0"/>
              <a:t>С.С.Прокофьев            Б.И.Тищенко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669360"/>
            <a:ext cx="6400800" cy="1886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6" name="Picture 2" descr="http://www.olofmp3.ru/images_open/prokof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4" y="1412776"/>
            <a:ext cx="3408314" cy="5112568"/>
          </a:xfrm>
          <a:prstGeom prst="rect">
            <a:avLst/>
          </a:prstGeom>
          <a:noFill/>
        </p:spPr>
      </p:pic>
      <p:pic>
        <p:nvPicPr>
          <p:cNvPr id="7" name="Picture 5" descr="01vfewofhe_5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1484784"/>
            <a:ext cx="4896544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247</Words>
  <Application>Microsoft Office PowerPoint</Application>
  <PresentationFormat>Экран (4:3)</PresentationFormat>
  <Paragraphs>58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ГЕРОЙ, ГЕРОИЗМ, ПАТРИОТ, ПАТРИОТИЗМ.</vt:lpstr>
      <vt:lpstr>1.Героизм во спасение других – высочайшая форма духовности. 2.Народ  без героических людей – сирота. 3.Герой – тот, кто в опасной ситуации ценою своей жизни спасает жизнь других или делает, для них что-то жизненно важное. 4.Героем движет сердце – на раздумывание у него нет времени. 5.Воля, характер, выдержка – лучшая почва для героизма. 6.Герой, совершая подвиг – о славе не думает. 7 .О поколении судят по героям, которые ему принадлежат. 8. Патриот — патриотичный человек — тот, кто любит своё Отечество, предан своему народу, готов на жертвы и подвиги во имя интересов своей Родины. </vt:lpstr>
      <vt:lpstr>Слайд 3</vt:lpstr>
      <vt:lpstr>НАЙТИ СООТВЕТСТВИЯ МЕЖДУ НАЗВАНИЯМИ</vt:lpstr>
      <vt:lpstr>ЭПИГРАФ УРОКА:  «Образ Родины через русскую музыку, песни о русских полководцах, солдатах-воинах» </vt:lpstr>
      <vt:lpstr>ТЕМА УРОКА: «Героические образы в различных музыкальных жанрах отечественных композиторов разных времён». </vt:lpstr>
      <vt:lpstr>Слайд 7</vt:lpstr>
      <vt:lpstr>      М.И.Глинка                   А.П.Бородин</vt:lpstr>
      <vt:lpstr>С.С.Прокофьев            Б.И.Тищенко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«Героические образы в различных музыкальных жанрах». </dc:title>
  <dc:creator>Музыка</dc:creator>
  <cp:lastModifiedBy>Оксана Викторовна</cp:lastModifiedBy>
  <cp:revision>60</cp:revision>
  <dcterms:created xsi:type="dcterms:W3CDTF">2015-02-03T09:33:48Z</dcterms:created>
  <dcterms:modified xsi:type="dcterms:W3CDTF">2015-08-24T07:51:58Z</dcterms:modified>
</cp:coreProperties>
</file>