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C7A4A-18B4-4D8F-A86E-C8A4EBBB1805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F1362-AE2F-40F2-955F-6354D680E5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C7A4A-18B4-4D8F-A86E-C8A4EBBB1805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F1362-AE2F-40F2-955F-6354D680E5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C7A4A-18B4-4D8F-A86E-C8A4EBBB1805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F1362-AE2F-40F2-955F-6354D680E5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C7A4A-18B4-4D8F-A86E-C8A4EBBB1805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F1362-AE2F-40F2-955F-6354D680E5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C7A4A-18B4-4D8F-A86E-C8A4EBBB1805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F1362-AE2F-40F2-955F-6354D680E5E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C7A4A-18B4-4D8F-A86E-C8A4EBBB1805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F1362-AE2F-40F2-955F-6354D680E5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C7A4A-18B4-4D8F-A86E-C8A4EBBB1805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F1362-AE2F-40F2-955F-6354D680E5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C7A4A-18B4-4D8F-A86E-C8A4EBBB1805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F1362-AE2F-40F2-955F-6354D680E5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C7A4A-18B4-4D8F-A86E-C8A4EBBB1805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F1362-AE2F-40F2-955F-6354D680E5E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C7A4A-18B4-4D8F-A86E-C8A4EBBB1805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F1362-AE2F-40F2-955F-6354D680E5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C7A4A-18B4-4D8F-A86E-C8A4EBBB1805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3F1362-AE2F-40F2-955F-6354D680E5E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46C7A4A-18B4-4D8F-A86E-C8A4EBBB1805}" type="datetimeFigureOut">
              <a:rPr lang="ru-RU" smtClean="0"/>
              <a:t>03.05.2015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13F1362-AE2F-40F2-955F-6354D680E5E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rdenhistory.ru/page.php?pageid=411" TargetMode="External"/><Relationship Id="rId2" Type="http://schemas.openxmlformats.org/officeDocument/2006/relationships/hyperlink" Target="http://www.infoshuya.ru/index.php?option=com_content&amp;task=view&amp;id=9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neek.ru/referaty/zhivoi-muzei-v-usad-be-dorozhaevo.htm" TargetMode="External"/><Relationship Id="rId5" Type="http://schemas.openxmlformats.org/officeDocument/2006/relationships/hyperlink" Target="http://hist-usadba.narod.ru/links17-28.html" TargetMode="External"/><Relationship Id="rId4" Type="http://schemas.openxmlformats.org/officeDocument/2006/relationships/hyperlink" Target="http://molitva-ivanovo.narod.ru/press/dorojaevo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785926"/>
            <a:ext cx="7243786" cy="285752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 </a:t>
            </a:r>
            <a:br>
              <a:rPr lang="ru-RU" dirty="0"/>
            </a:br>
            <a:r>
              <a:rPr lang="ru-RU" b="1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b="1" i="1" dirty="0"/>
              <a:t> 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«Использование виртуальных экскурсий при изучении литературного краеведения»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98" y="4429132"/>
            <a:ext cx="2643206" cy="12096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Выполнили учащиеся 8 класса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Кокарева С.Ю.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500042"/>
            <a:ext cx="75009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областное государственное казенное оздоровительное образовательное 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учреждение для детей, нуждающихся в длительном лечении,         «Санаторная школа-интернат»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0166" y="642919"/>
            <a:ext cx="6858048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http://www.infoshuya.ru/index.php?option=com_content&amp;task=view&amp;id=95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http://www.gardenhistory.ru/page.php?pageid=411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http://molitva-ivanovo.narod.ru/press/dorojaevo.htm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http://hist-usadba.narod.ru/links17-28.html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http://sneek.ru/referaty/zhivoi-muzei-v-usad-be-dorozhaevo.htm</a:t>
            </a: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642918"/>
            <a:ext cx="7043758" cy="221457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Презентация на тему:</a:t>
            </a:r>
            <a:br>
              <a:rPr lang="ru-RU" b="1" dirty="0" smtClean="0"/>
            </a:br>
            <a:r>
              <a:rPr lang="ru-RU" b="1" dirty="0" smtClean="0"/>
              <a:t>«</a:t>
            </a:r>
            <a:r>
              <a:rPr lang="ru-RU" b="1" dirty="0" smtClean="0"/>
              <a:t>Дворянская усадьба 18-19 веков»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Усадьба </a:t>
            </a:r>
            <a:r>
              <a:rPr lang="ru-RU" sz="48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Дорожаево</a:t>
            </a:r>
            <a:endParaRPr lang="ru-RU" sz="4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5286388"/>
            <a:ext cx="7472386" cy="1143008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Главный дом усадьбы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Дорожаево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Светлана\Desktop\Чихачев\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4267200" cy="2771775"/>
          </a:xfrm>
          <a:prstGeom prst="rect">
            <a:avLst/>
          </a:prstGeom>
          <a:noFill/>
        </p:spPr>
      </p:pic>
      <p:pic>
        <p:nvPicPr>
          <p:cNvPr id="1027" name="Picture 3" descr="C:\Users\Светлана\Desktop\Чихачев\411-6254sma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571744"/>
            <a:ext cx="42672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28604"/>
            <a:ext cx="7715304" cy="6143668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5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Краткая историческая справка</a:t>
            </a:r>
            <a:br>
              <a:rPr lang="ru-RU" sz="51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1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  <a:buNone/>
            </a:pPr>
            <a:r>
              <a:rPr lang="ru-RU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Село </a:t>
            </a:r>
            <a:r>
              <a:rPr lang="ru-RU" sz="51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Дорожаево</a:t>
            </a:r>
            <a:r>
              <a:rPr lang="ru-RU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Ковровского</a:t>
            </a:r>
            <a:r>
              <a:rPr lang="ru-RU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уезда Владимирской губернии- родовое имение дворян Чихачевых. Представители этого рода упоминаются в исторических документах с XV в. </a:t>
            </a:r>
          </a:p>
          <a:p>
            <a:pPr>
              <a:lnSpc>
                <a:spcPct val="170000"/>
              </a:lnSpc>
              <a:buNone/>
            </a:pPr>
            <a:r>
              <a:rPr lang="ru-RU" sz="51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В Государственном архиве Ивановской области имеется усадебный архив, охватывающий значительный период времени – с конца XVIII в. по начало XIX в.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dirty="0" smtClean="0">
                <a:latin typeface="Times New Roman" pitchFamily="18" charset="0"/>
                <a:cs typeface="Times New Roman" pitchFamily="18" charset="0"/>
              </a:rPr>
            </a:b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Светлана\Desktop\Чихачев\c5b327dcdeb7efbe57fa3a5b877723b1.jp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14290"/>
            <a:ext cx="4267200" cy="3200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3714752"/>
            <a:ext cx="75009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Наиболее яркой фигурой является публицист, храмостроитель, просветитель и краевед А.И. Чихачев (1798 – 1868). Им было опубликовано более 150 статей в столичных и местных газетах. Публикации Чихачева вызвали отклики Н.П. Огарева, Н.Г. Чернышевского, А.С. Хомякова и др. В 1853 г. он основал первую в России библиотеку для сельских жителей, книги для которой присылали Император и члены Императорской фамилии, известные литераторы и ученые. </a:t>
            </a:r>
            <a:endParaRPr lang="ru-RU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Светлана\Desktop\Чихачев\cc6e45df1e7f167ce560eb35ebc71122.jpg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28"/>
            <a:ext cx="4267200" cy="32004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3571876"/>
            <a:ext cx="73581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Современное состояние усадьбы. </a:t>
            </a:r>
            <a:b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Сохранился каменный двухэтажный господский дом (350 кв.м.), построенный в 1845 г. В послереволюционные годы дом не подвергался перестройке и поддерживался в хорошем состоянии. До наших дней дошла часть парка площадью около 2 га. с двухсотлетней липовой аллеей и прудом. По мнению специалистов, это редчайший случай хорошо сохранившейся усадьбы «средней руки». </a:t>
            </a:r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4572008"/>
            <a:ext cx="7615262" cy="155415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 1919 по 2009 гг. в здании размещалась школа, учителя и учащиеся которой создали музей крестьянского и дворянского быта «Барская усадьба» (руководитель О. Воронина)</a:t>
            </a:r>
            <a:endParaRPr lang="ru-RU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Светлана\Desktop\Чихачев\af3aaccad0354d28ae66aefc24c7f0f5.jp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14290"/>
            <a:ext cx="4929222" cy="36969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643314"/>
            <a:ext cx="7543824" cy="2857520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25 января 2009 г.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Дорожаеве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после почти столетнего перерыва был дан бал в честь Татьянина дня. Старшеклассники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Колобовской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средней школы и студенты из ивановских вузов преобразились в прелестных барышень и галантных кавалеров. Они представляли сцены из усадебной жизни, пели романсы, танцевали, читали стихи. Гости усадьбы с удовольствием участвовали в литературных играх «почта цветов» и буриме, которые так любили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Дорожаеве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Не удивительно, что в этом «приюте спокойствия, трудов и вдохновенья» на многих из них снизошел дух творчества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Светлана\Desktop\Чихачев\411-6255small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85728"/>
            <a:ext cx="4357719" cy="3102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500042"/>
            <a:ext cx="7543824" cy="562612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Вот два экспромта на заданные рифмы, сочиненных на этом балу: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Здесь оживают мои тайные мечты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 том, чтоб в жизни было больше красоты.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Веселью юному внимает старый сад.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Он повторить чудесный танец был бы рад.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 здесь тебя, мой идеал, ищу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в ожидании томительном грущу.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усадьбе побывать сбылась мечта.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Природа сельская есть красота!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Никем не срубленный встречает сад,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Друзьям нечаянным он очень рад.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</TotalTime>
  <Words>238</Words>
  <Application>Microsoft Office PowerPoint</Application>
  <PresentationFormat>Экран (4:3)</PresentationFormat>
  <Paragraphs>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                Проект: «Использование виртуальных экскурсий при изучении литературного краеведения» </vt:lpstr>
      <vt:lpstr>Презентация на тему: «Дворянская усадьба 18-19 веков» </vt:lpstr>
      <vt:lpstr>Главный дом усадьбы Дорожаево</vt:lpstr>
      <vt:lpstr>Слайд 4</vt:lpstr>
      <vt:lpstr>Слайд 5</vt:lpstr>
      <vt:lpstr>Слайд 6</vt:lpstr>
      <vt:lpstr>Слайд 7</vt:lpstr>
      <vt:lpstr>25 января 2009 г. в Дорожаеве после почти столетнего перерыва был дан бал в честь Татьянина дня. Старшеклассники Колобовской средней школы и студенты из ивановских вузов преобразились в прелестных барышень и галантных кавалеров. Они представляли сцены из усадебной жизни, пели романсы, танцевали, читали стихи. Гости усадьбы с удовольствием участвовали в литературных играх «почта цветов» и буриме, которые так любили в Дорожаеве. Не удивительно, что в этом «приюте спокойствия, трудов и вдохновенья» на многих из них снизошел дух творчества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«Использование виртуальных экскурсий при изучении литературного краеведения»</dc:title>
  <dc:creator>Светлана</dc:creator>
  <cp:lastModifiedBy>Светлана</cp:lastModifiedBy>
  <cp:revision>7</cp:revision>
  <dcterms:created xsi:type="dcterms:W3CDTF">2015-05-03T09:13:45Z</dcterms:created>
  <dcterms:modified xsi:type="dcterms:W3CDTF">2015-05-03T10:16:16Z</dcterms:modified>
</cp:coreProperties>
</file>