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0" r:id="rId9"/>
    <p:sldId id="265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98A-21A8-4D88-BCC9-BAB6A480111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765-CAD9-4716-9196-8548F9C6E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0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98A-21A8-4D88-BCC9-BAB6A480111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765-CAD9-4716-9196-8548F9C6E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64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98A-21A8-4D88-BCC9-BAB6A480111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765-CAD9-4716-9196-8548F9C6E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80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98A-21A8-4D88-BCC9-BAB6A480111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765-CAD9-4716-9196-8548F9C6E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8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98A-21A8-4D88-BCC9-BAB6A480111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765-CAD9-4716-9196-8548F9C6E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38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98A-21A8-4D88-BCC9-BAB6A480111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765-CAD9-4716-9196-8548F9C6E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3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98A-21A8-4D88-BCC9-BAB6A480111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765-CAD9-4716-9196-8548F9C6E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99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98A-21A8-4D88-BCC9-BAB6A480111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765-CAD9-4716-9196-8548F9C6E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64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98A-21A8-4D88-BCC9-BAB6A480111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765-CAD9-4716-9196-8548F9C6E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83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98A-21A8-4D88-BCC9-BAB6A480111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765-CAD9-4716-9196-8548F9C6E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56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98A-21A8-4D88-BCC9-BAB6A480111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765-CAD9-4716-9196-8548F9C6E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5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0698A-21A8-4D88-BCC9-BAB6A480111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8E765-CAD9-4716-9196-8548F9C6E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93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2;&#1072;&#1087;&#1082;&#1072;&#1085;&#1099;-&#1077;&#1075;&#1101;.&#1088;&#1092;/" TargetMode="External"/><Relationship Id="rId2" Type="http://schemas.openxmlformats.org/officeDocument/2006/relationships/hyperlink" Target="http://fs00.infourok.ru/images/doc/270/275131/2/img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tvnew.ru/wp-content/uploads/.jpg" TargetMode="External"/><Relationship Id="rId5" Type="http://schemas.openxmlformats.org/officeDocument/2006/relationships/hyperlink" Target="http://www.ya-images/news/news_big/" TargetMode="External"/><Relationship Id="rId4" Type="http://schemas.openxmlformats.org/officeDocument/2006/relationships/hyperlink" Target="http://dwarfrka.com/fb/AfanasiiFiet/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95232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СОЧИНЕНИЕ – 2015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 литературы в России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Щербакова Е.В.</a:t>
            </a:r>
          </a:p>
          <a:p>
            <a:r>
              <a:rPr lang="ru-RU" dirty="0" smtClean="0"/>
              <a:t>МАОУ СОШ № 2</a:t>
            </a:r>
          </a:p>
          <a:p>
            <a:r>
              <a:rPr lang="ru-RU" dirty="0" smtClean="0"/>
              <a:t>г. Реж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93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http://fs00.infourok.ru/images/doc/270/275131/2/img4.jpg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http://</a:t>
            </a:r>
            <a:r>
              <a:rPr lang="ru-RU" dirty="0" smtClean="0">
                <a:hlinkClick r:id="rId3"/>
              </a:rPr>
              <a:t>капканы-</a:t>
            </a:r>
            <a:r>
              <a:rPr lang="ru-RU" dirty="0" err="1" smtClean="0">
                <a:hlinkClick r:id="rId3"/>
              </a:rPr>
              <a:t>егэ.рф</a:t>
            </a:r>
            <a:r>
              <a:rPr lang="ru-RU" dirty="0" smtClean="0">
                <a:hlinkClick r:id="rId3"/>
              </a:rPr>
              <a:t>/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http://dwarfrka.com/fb/AfanasiiFiet/.jpg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>
                <a:hlinkClick r:id="rId5"/>
              </a:rPr>
              <a:t>http://www.ya-images/news/news_big/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>
                <a:hlinkClick r:id="rId6"/>
              </a:rPr>
              <a:t>http://mtvnew.ru/wp-content/uploads/.jpg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6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Примерные темы сочинений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sz="3600" dirty="0"/>
              <a:t>«Моя любимая книга</a:t>
            </a:r>
            <a:r>
              <a:rPr lang="ru-RU" sz="3600" dirty="0" smtClean="0"/>
              <a:t>»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«Роль книги  в моей жизни</a:t>
            </a:r>
            <a:r>
              <a:rPr lang="ru-RU" sz="3600" dirty="0" smtClean="0"/>
              <a:t>»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«Кто для Вас идеальный герой литературы</a:t>
            </a:r>
            <a:r>
              <a:rPr lang="ru-RU" sz="3600" dirty="0" smtClean="0"/>
              <a:t>?»</a:t>
            </a:r>
          </a:p>
          <a:p>
            <a:r>
              <a:rPr lang="ru-RU" sz="3600" dirty="0" smtClean="0"/>
              <a:t>«</a:t>
            </a:r>
            <a:r>
              <a:rPr lang="ru-RU" sz="3600" dirty="0"/>
              <a:t>Кого из литературных героев вы понимаете, но не принимаете</a:t>
            </a:r>
            <a:r>
              <a:rPr lang="ru-RU" sz="3600" dirty="0" smtClean="0"/>
              <a:t>?»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1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Примерные темы сочинений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«Можно ли обойтись без книг?»</a:t>
            </a:r>
          </a:p>
          <a:p>
            <a:r>
              <a:rPr lang="ru-RU" sz="3600" dirty="0" smtClean="0"/>
              <a:t> «Можно ли испытать радость, читая книгу?»</a:t>
            </a:r>
          </a:p>
          <a:p>
            <a:r>
              <a:rPr lang="ru-RU" sz="3600" dirty="0" smtClean="0"/>
              <a:t> «Какие вопросы задает человеку литература?»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0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Юбилейные даты 2015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/>
              <a:t>Январь</a:t>
            </a:r>
          </a:p>
          <a:p>
            <a:r>
              <a:rPr lang="ru-RU" dirty="0" smtClean="0"/>
              <a:t>15 </a:t>
            </a:r>
            <a:r>
              <a:rPr lang="ru-RU" dirty="0"/>
              <a:t>января - 220 лет со дня рождения писателя, дипломата </a:t>
            </a:r>
            <a:r>
              <a:rPr lang="ru-RU" b="1" dirty="0"/>
              <a:t>А.С. Грибоедова</a:t>
            </a:r>
            <a:r>
              <a:rPr lang="ru-RU" dirty="0"/>
              <a:t> (</a:t>
            </a:r>
            <a:r>
              <a:rPr lang="ru-RU" dirty="0" smtClean="0"/>
              <a:t>1795—1829)</a:t>
            </a:r>
          </a:p>
          <a:p>
            <a:r>
              <a:rPr lang="ru-RU" dirty="0" smtClean="0"/>
              <a:t>29 </a:t>
            </a:r>
            <a:r>
              <a:rPr lang="ru-RU" dirty="0"/>
              <a:t>января - 155 лет со дня рождения писателя </a:t>
            </a:r>
            <a:r>
              <a:rPr lang="ru-RU" b="1" dirty="0"/>
              <a:t>А.П. Чехова</a:t>
            </a:r>
            <a:r>
              <a:rPr lang="ru-RU" dirty="0"/>
              <a:t> (1860—1904)</a:t>
            </a:r>
          </a:p>
          <a:p>
            <a:pPr algn="ctr"/>
            <a:r>
              <a:rPr lang="ru-RU" b="1" dirty="0"/>
              <a:t>Февраль</a:t>
            </a:r>
          </a:p>
          <a:p>
            <a:r>
              <a:rPr lang="ru-RU" dirty="0" smtClean="0"/>
              <a:t>10 </a:t>
            </a:r>
            <a:r>
              <a:rPr lang="ru-RU" dirty="0"/>
              <a:t>февраля – 125 лет со дня рождения поэта, прозаика и переводчика </a:t>
            </a:r>
            <a:r>
              <a:rPr lang="ru-RU" b="1" dirty="0"/>
              <a:t>Б.Л. Пастернака</a:t>
            </a:r>
            <a:r>
              <a:rPr lang="ru-RU" dirty="0"/>
              <a:t> (1890—1960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Юбилейные даты 2015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/>
              <a:t>Май</a:t>
            </a:r>
            <a:r>
              <a:rPr lang="ru-RU" b="1" dirty="0"/>
              <a:t>   </a:t>
            </a:r>
            <a:r>
              <a:rPr lang="ru-RU" dirty="0"/>
              <a:t>       </a:t>
            </a:r>
            <a:endParaRPr lang="ru-RU" dirty="0" smtClean="0"/>
          </a:p>
          <a:p>
            <a:r>
              <a:rPr lang="ru-RU" dirty="0"/>
              <a:t> </a:t>
            </a:r>
            <a:r>
              <a:rPr lang="ru-RU" b="1" dirty="0"/>
              <a:t>– 110 лет со дня рождения писателя М. А. Шолохова (1905—1984)</a:t>
            </a:r>
          </a:p>
          <a:p>
            <a:pPr algn="ctr"/>
            <a:r>
              <a:rPr lang="ru-RU" b="1" dirty="0"/>
              <a:t>     </a:t>
            </a:r>
            <a:r>
              <a:rPr lang="ru-RU" b="1" dirty="0" smtClean="0"/>
              <a:t>Июнь</a:t>
            </a:r>
          </a:p>
          <a:p>
            <a:r>
              <a:rPr lang="ru-RU" b="1" dirty="0"/>
              <a:t>               </a:t>
            </a:r>
            <a:r>
              <a:rPr lang="ru-RU" b="1" dirty="0" smtClean="0"/>
              <a:t>29 </a:t>
            </a:r>
            <a:r>
              <a:rPr lang="ru-RU" b="1" dirty="0"/>
              <a:t>июня – 115 лет со дня рождения французского писателя А. де Сент-Экзюпери (1900-1944)</a:t>
            </a:r>
          </a:p>
          <a:p>
            <a:pPr algn="ctr"/>
            <a:r>
              <a:rPr lang="ru-RU" b="1" dirty="0"/>
              <a:t>     </a:t>
            </a:r>
            <a:r>
              <a:rPr lang="ru-RU" b="1" dirty="0" smtClean="0"/>
              <a:t>Август</a:t>
            </a:r>
            <a:endParaRPr lang="ru-RU" b="1" dirty="0"/>
          </a:p>
          <a:p>
            <a:r>
              <a:rPr lang="ru-RU" b="1" dirty="0" smtClean="0"/>
              <a:t>23 </a:t>
            </a:r>
            <a:r>
              <a:rPr lang="ru-RU" b="1" dirty="0"/>
              <a:t>августа – 135 лет со дня рождения писателя А. С. Грина (1880-1932)</a:t>
            </a:r>
          </a:p>
          <a:p>
            <a:r>
              <a:rPr lang="ru-RU" dirty="0"/>
              <a:t>          </a:t>
            </a:r>
          </a:p>
        </p:txBody>
      </p:sp>
    </p:spTree>
    <p:extLst>
      <p:ext uri="{BB962C8B-B14F-4D97-AF65-F5344CB8AC3E}">
        <p14:creationId xmlns:p14="http://schemas.microsoft.com/office/powerpoint/2010/main" val="42575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Юбилейные даты 2015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Сентябрь</a:t>
            </a:r>
            <a:endParaRPr lang="ru-RU" b="1" dirty="0"/>
          </a:p>
          <a:p>
            <a:r>
              <a:rPr lang="ru-RU" dirty="0"/>
              <a:t>7 сентября – 145 лет со дня рождения писателя </a:t>
            </a:r>
            <a:r>
              <a:rPr lang="ru-RU" b="1" dirty="0"/>
              <a:t>А. И. Куприна</a:t>
            </a:r>
            <a:r>
              <a:rPr lang="ru-RU" dirty="0"/>
              <a:t> (1870-1938)</a:t>
            </a:r>
          </a:p>
          <a:p>
            <a:pPr algn="ctr"/>
            <a:r>
              <a:rPr lang="ru-RU" b="1" dirty="0" smtClean="0"/>
              <a:t>Октябрь</a:t>
            </a:r>
            <a:endParaRPr lang="ru-RU" b="1" dirty="0"/>
          </a:p>
          <a:p>
            <a:r>
              <a:rPr lang="ru-RU" dirty="0"/>
              <a:t>3 октября – 120 лет со дня рождения поэта </a:t>
            </a:r>
            <a:r>
              <a:rPr lang="ru-RU" b="1" dirty="0"/>
              <a:t>С. А. Есенина</a:t>
            </a:r>
            <a:r>
              <a:rPr lang="ru-RU" dirty="0"/>
              <a:t> (1895—1925)</a:t>
            </a:r>
          </a:p>
          <a:p>
            <a:r>
              <a:rPr lang="ru-RU" dirty="0" smtClean="0"/>
              <a:t>22 </a:t>
            </a:r>
            <a:r>
              <a:rPr lang="ru-RU" dirty="0"/>
              <a:t>октября – 145 лет со дня рождения писателя </a:t>
            </a:r>
            <a:r>
              <a:rPr lang="ru-RU" b="1" dirty="0"/>
              <a:t>И. А. Бунина</a:t>
            </a:r>
            <a:r>
              <a:rPr lang="ru-RU" dirty="0"/>
              <a:t> (1870-1953)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3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Юбилейные даты 2015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Ноябрь</a:t>
            </a:r>
          </a:p>
          <a:p>
            <a:r>
              <a:rPr lang="ru-RU" dirty="0" smtClean="0"/>
              <a:t>28 ноября – 135 лет со дня рождения поэта </a:t>
            </a:r>
            <a:r>
              <a:rPr lang="ru-RU" b="1" dirty="0" smtClean="0"/>
              <a:t>А. А. Блока</a:t>
            </a:r>
            <a:r>
              <a:rPr lang="ru-RU" dirty="0" smtClean="0"/>
              <a:t> (1880-1921)</a:t>
            </a:r>
          </a:p>
          <a:p>
            <a:pPr algn="ctr"/>
            <a:r>
              <a:rPr lang="ru-RU" b="1" dirty="0" smtClean="0"/>
              <a:t>Декабрь</a:t>
            </a:r>
          </a:p>
          <a:p>
            <a:r>
              <a:rPr lang="ru-RU" dirty="0" smtClean="0"/>
              <a:t>5 декабря – 195 лет со дня рождения поэта, переводчика </a:t>
            </a:r>
            <a:r>
              <a:rPr lang="ru-RU" b="1" dirty="0" smtClean="0"/>
              <a:t>А. А. Фета</a:t>
            </a:r>
            <a:r>
              <a:rPr lang="ru-RU" dirty="0" smtClean="0"/>
              <a:t> (1820—1892)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208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dirty="0">
                <a:solidFill>
                  <a:srgbClr val="C00000"/>
                </a:solidFill>
              </a:rPr>
              <a:t>Юбилейные </a:t>
            </a:r>
            <a:r>
              <a:rPr lang="ru-RU" dirty="0" smtClean="0">
                <a:solidFill>
                  <a:srgbClr val="C00000"/>
                </a:solidFill>
              </a:rPr>
              <a:t>даты 2015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«Какие проблемы, поднимаемые </a:t>
            </a:r>
            <a:r>
              <a:rPr lang="ru-RU" sz="3600" dirty="0" err="1"/>
              <a:t>А.А.Фетом</a:t>
            </a:r>
            <a:r>
              <a:rPr lang="ru-RU" sz="3600" dirty="0"/>
              <a:t> ( </a:t>
            </a:r>
            <a:r>
              <a:rPr lang="ru-RU" sz="3600" dirty="0" err="1"/>
              <a:t>А.А.Блоком</a:t>
            </a:r>
            <a:r>
              <a:rPr lang="ru-RU" sz="3600" dirty="0"/>
              <a:t>, </a:t>
            </a:r>
            <a:r>
              <a:rPr lang="ru-RU" sz="3600" dirty="0" err="1"/>
              <a:t>С.А.Есениным</a:t>
            </a:r>
            <a:r>
              <a:rPr lang="ru-RU" sz="3600" dirty="0"/>
              <a:t>, </a:t>
            </a:r>
            <a:r>
              <a:rPr lang="ru-RU" sz="3600" dirty="0" err="1"/>
              <a:t>А.И.Куприным</a:t>
            </a:r>
            <a:r>
              <a:rPr lang="ru-RU" sz="3600" dirty="0"/>
              <a:t>), прошли сквозь время и актуальны сегодня</a:t>
            </a:r>
            <a:r>
              <a:rPr lang="ru-RU" sz="3600" dirty="0" smtClean="0"/>
              <a:t>?»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74112"/>
            <a:ext cx="1826214" cy="242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88" y="3935783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646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Юбилейные даты 2015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 «</a:t>
            </a:r>
            <a:r>
              <a:rPr lang="ru-RU" sz="3600" dirty="0" err="1" smtClean="0"/>
              <a:t>А.А.Фет</a:t>
            </a:r>
            <a:r>
              <a:rPr lang="ru-RU" sz="3600" dirty="0" smtClean="0"/>
              <a:t> (</a:t>
            </a:r>
            <a:r>
              <a:rPr lang="ru-RU" sz="3600" dirty="0" err="1" smtClean="0"/>
              <a:t>А.А.Блок</a:t>
            </a:r>
            <a:r>
              <a:rPr lang="ru-RU" sz="3600" dirty="0" smtClean="0"/>
              <a:t>, </a:t>
            </a:r>
            <a:r>
              <a:rPr lang="ru-RU" sz="3600" dirty="0" err="1" smtClean="0"/>
              <a:t>С.А.Есенин</a:t>
            </a:r>
            <a:r>
              <a:rPr lang="ru-RU" sz="3600" dirty="0" smtClean="0"/>
              <a:t>, </a:t>
            </a:r>
            <a:r>
              <a:rPr lang="ru-RU" sz="3600" dirty="0" err="1" smtClean="0"/>
              <a:t>А.И.Куприн</a:t>
            </a:r>
            <a:r>
              <a:rPr lang="ru-RU" sz="3600" dirty="0" smtClean="0"/>
              <a:t>) в Вашем читательском опыте»</a:t>
            </a:r>
          </a:p>
          <a:p>
            <a:pPr algn="ctr"/>
            <a:r>
              <a:rPr lang="ru-RU" sz="3600" dirty="0" smtClean="0"/>
              <a:t> «Мой </a:t>
            </a:r>
            <a:r>
              <a:rPr lang="ru-RU" sz="3600" dirty="0" err="1" smtClean="0"/>
              <a:t>А.А.Фет</a:t>
            </a:r>
            <a:r>
              <a:rPr lang="ru-RU" sz="3600" dirty="0" smtClean="0"/>
              <a:t> (</a:t>
            </a:r>
            <a:r>
              <a:rPr lang="ru-RU" sz="3600" dirty="0" err="1" smtClean="0"/>
              <a:t>А.А.Блок</a:t>
            </a:r>
            <a:r>
              <a:rPr lang="ru-RU" sz="3600" dirty="0" smtClean="0"/>
              <a:t>, </a:t>
            </a:r>
            <a:r>
              <a:rPr lang="ru-RU" sz="3600" dirty="0" err="1" smtClean="0"/>
              <a:t>С.А.Есенин</a:t>
            </a:r>
            <a:r>
              <a:rPr lang="ru-RU" sz="3600" dirty="0" smtClean="0"/>
              <a:t>, </a:t>
            </a:r>
            <a:r>
              <a:rPr lang="ru-RU" sz="3600" dirty="0" err="1" smtClean="0"/>
              <a:t>А.И.Куприн</a:t>
            </a:r>
            <a:r>
              <a:rPr lang="ru-RU" sz="3600" dirty="0" smtClean="0"/>
              <a:t>)»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4"/>
            <a:ext cx="178593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5214"/>
            <a:ext cx="200025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2256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169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СОЧИНЕНИЕ – 2015 Год литературы в России</vt:lpstr>
      <vt:lpstr>Примерные темы сочинений</vt:lpstr>
      <vt:lpstr>Примерные темы сочинений</vt:lpstr>
      <vt:lpstr>Юбилейные даты 2015</vt:lpstr>
      <vt:lpstr>Юбилейные даты 2015</vt:lpstr>
      <vt:lpstr>Юбилейные даты 2015</vt:lpstr>
      <vt:lpstr>Юбилейные даты 2015</vt:lpstr>
      <vt:lpstr> Юбилейные даты 2015</vt:lpstr>
      <vt:lpstr>Юбилейные даты 2015</vt:lpstr>
      <vt:lpstr>Интернет-источники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7</cp:revision>
  <dcterms:created xsi:type="dcterms:W3CDTF">2015-09-15T14:19:34Z</dcterms:created>
  <dcterms:modified xsi:type="dcterms:W3CDTF">2015-09-15T15:28:01Z</dcterms:modified>
</cp:coreProperties>
</file>