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2C9B-9018-4204-BFB5-7B5EBE95E366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89F-1733-45B0-AB28-DE2B406D2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4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2C9B-9018-4204-BFB5-7B5EBE95E366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89F-1733-45B0-AB28-DE2B406D2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4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2C9B-9018-4204-BFB5-7B5EBE95E366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89F-1733-45B0-AB28-DE2B406D2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4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2C9B-9018-4204-BFB5-7B5EBE95E366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89F-1733-45B0-AB28-DE2B406D2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6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2C9B-9018-4204-BFB5-7B5EBE95E366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89F-1733-45B0-AB28-DE2B406D2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2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2C9B-9018-4204-BFB5-7B5EBE95E366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89F-1733-45B0-AB28-DE2B406D2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2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2C9B-9018-4204-BFB5-7B5EBE95E366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89F-1733-45B0-AB28-DE2B406D2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0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2C9B-9018-4204-BFB5-7B5EBE95E366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89F-1733-45B0-AB28-DE2B406D2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6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2C9B-9018-4204-BFB5-7B5EBE95E366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89F-1733-45B0-AB28-DE2B406D2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4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2C9B-9018-4204-BFB5-7B5EBE95E366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89F-1733-45B0-AB28-DE2B406D2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0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2C9B-9018-4204-BFB5-7B5EBE95E366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689F-1733-45B0-AB28-DE2B406D2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0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D2C9B-9018-4204-BFB5-7B5EBE95E366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3689F-1733-45B0-AB28-DE2B406D2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04448" cy="151216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Управление </a:t>
            </a:r>
            <a:r>
              <a:rPr lang="ru-RU" sz="2000" dirty="0">
                <a:latin typeface="Monotype Corsiva" pitchFamily="66" charset="0"/>
              </a:rPr>
              <a:t>образования администрации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err="1">
                <a:latin typeface="Monotype Corsiva" pitchFamily="66" charset="0"/>
              </a:rPr>
              <a:t>Старооскольского</a:t>
            </a:r>
            <a:r>
              <a:rPr lang="ru-RU" sz="2000" dirty="0">
                <a:latin typeface="Monotype Corsiva" pitchFamily="66" charset="0"/>
              </a:rPr>
              <a:t> городского округа Белгородской области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Муниципальное бюджетное дошкольное образовательное учреждение детский сад комбинированного вида №52 «Ласточка</a:t>
            </a:r>
            <a:r>
              <a:rPr lang="ru-RU" sz="2700" dirty="0">
                <a:latin typeface="Monotype Corsiva" pitchFamily="66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848872" cy="5112568"/>
          </a:xfrm>
        </p:spPr>
        <p:txBody>
          <a:bodyPr>
            <a:normAutofit fontScale="25000" lnSpcReduction="20000"/>
          </a:bodyPr>
          <a:lstStyle/>
          <a:p>
            <a:endParaRPr lang="ru-RU" sz="14400" dirty="0" smtClean="0">
              <a:latin typeface="Comic Sans MS" pitchFamily="66" charset="0"/>
            </a:endParaRPr>
          </a:p>
          <a:p>
            <a:r>
              <a:rPr lang="ru-RU" sz="14400" dirty="0" smtClean="0">
                <a:solidFill>
                  <a:schemeClr val="tx1"/>
                </a:solidFill>
                <a:latin typeface="Comic Sans MS" pitchFamily="66" charset="0"/>
              </a:rPr>
              <a:t>Проект </a:t>
            </a:r>
            <a:r>
              <a:rPr lang="ru-RU" sz="14400" dirty="0">
                <a:solidFill>
                  <a:schemeClr val="tx1"/>
                </a:solidFill>
                <a:latin typeface="Comic Sans MS" pitchFamily="66" charset="0"/>
              </a:rPr>
              <a:t>на тему: </a:t>
            </a:r>
          </a:p>
          <a:p>
            <a:r>
              <a:rPr lang="ru-RU" sz="14400" dirty="0">
                <a:solidFill>
                  <a:schemeClr val="tx1"/>
                </a:solidFill>
                <a:latin typeface="Comic Sans MS" pitchFamily="66" charset="0"/>
              </a:rPr>
              <a:t>«</a:t>
            </a:r>
            <a:r>
              <a:rPr lang="ru-RU" sz="14400" dirty="0" smtClean="0">
                <a:solidFill>
                  <a:schemeClr val="tx1"/>
                </a:solidFill>
                <a:latin typeface="Comic Sans MS" pitchFamily="66" charset="0"/>
              </a:rPr>
              <a:t>Приключения капельки»</a:t>
            </a:r>
            <a:endParaRPr lang="ru-RU" sz="144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sz="6400" dirty="0" smtClean="0">
              <a:solidFill>
                <a:schemeClr val="tx1"/>
              </a:solidFill>
            </a:endParaRPr>
          </a:p>
          <a:p>
            <a:pPr algn="r"/>
            <a:r>
              <a:rPr lang="ru-RU" sz="6400" dirty="0" smtClean="0">
                <a:solidFill>
                  <a:schemeClr val="tx1"/>
                </a:solidFill>
              </a:rPr>
              <a:t>Воспитатель:</a:t>
            </a:r>
          </a:p>
          <a:p>
            <a:pPr algn="r"/>
            <a:r>
              <a:rPr lang="ru-RU" sz="6400" dirty="0" err="1" smtClean="0">
                <a:solidFill>
                  <a:schemeClr val="tx1"/>
                </a:solidFill>
              </a:rPr>
              <a:t>Котенева</a:t>
            </a:r>
            <a:r>
              <a:rPr lang="ru-RU" sz="6400" dirty="0" smtClean="0">
                <a:solidFill>
                  <a:schemeClr val="tx1"/>
                </a:solidFill>
              </a:rPr>
              <a:t> Н.В. </a:t>
            </a:r>
            <a:endParaRPr lang="ru-RU" sz="6400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sz="6400" dirty="0">
                <a:solidFill>
                  <a:schemeClr val="tx1"/>
                </a:solidFill>
              </a:rPr>
              <a:t> </a:t>
            </a:r>
          </a:p>
          <a:p>
            <a:r>
              <a:rPr lang="ru-RU" sz="6400" dirty="0">
                <a:solidFill>
                  <a:schemeClr val="tx1"/>
                </a:solidFill>
              </a:rPr>
              <a:t>г. Старый Оскол, 2013г.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9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38144"/>
              </p:ext>
            </p:extLst>
          </p:nvPr>
        </p:nvGraphicFramePr>
        <p:xfrm>
          <a:off x="467544" y="74819"/>
          <a:ext cx="8280920" cy="684885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08112"/>
                <a:gridCol w="1538653"/>
                <a:gridCol w="2277771"/>
                <a:gridCol w="3456384"/>
              </a:tblGrid>
              <a:tr h="64807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4" marR="2493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Проживание системы взаимодействия с семьями воспитанников, раскрытие потенциала каждого ребенка, поисковый характер самостоятельной работы детей.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4" marR="2493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1.Расширение сведений о воде, её свойствах.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Выдвижение детьми предположений о возможном изучаемом явлении природы, его причинах. Совместный отбор детьми и педагогом способов проверки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предположений.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Активизировать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родителей интерес к проблеме экологического воспитания у детей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4" marR="2493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1.Опытно – экспериментальная деятельность с детьми с целью изучения свойств воды: «Прозрачная, без вкуса, без запаха».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«Вода жидкая, может течь и замерзать».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«Как сделать воду сладкой».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«Имеет ли вода запах».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«Как сделать воду разноцветной».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«Что растворяется в воде».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«Что плывет, а что тонет».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Беседы с детьми на темы: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30924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«Вода – наш друг».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30924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«Какую воду можно пить человек»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30924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«Для чего нужна вода живым организмам»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309245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вода попадает к нам в дом».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30924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 воде живут микробы».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30924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«Как использует воду человек».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30924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«Как относиться к воде бережно».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30924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«Пейте воду кипяченой».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30924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«Как вести себя во время грозы».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30924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«Закаляйся!»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30924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«Да здравствует вода!»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Участие семей в  изготовлении книжек «Приключение капельки»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934" marR="2493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17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969007"/>
              </p:ext>
            </p:extLst>
          </p:nvPr>
        </p:nvGraphicFramePr>
        <p:xfrm>
          <a:off x="755575" y="1700808"/>
          <a:ext cx="7704856" cy="20162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30998"/>
                <a:gridCol w="2164514"/>
                <a:gridCol w="1958024"/>
                <a:gridCol w="2551320"/>
              </a:tblGrid>
              <a:tr h="20162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Итоговый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Круглый стол для детей «Для чего нужна вода?»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Создание папки «Экспериментальная работа в ходе реализации проекта»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14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2" y="457200"/>
            <a:ext cx="4211960" cy="30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00" y="2408485"/>
            <a:ext cx="3720174" cy="266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7297"/>
            <a:ext cx="4398268" cy="27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896797" y="-233065"/>
            <a:ext cx="33504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свойств воды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3743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96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988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9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10607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1" y="764704"/>
            <a:ext cx="4355976" cy="32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184111" cy="301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3552" y="-263841"/>
            <a:ext cx="879689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Совместное творчество детей и родителей книжки – «Путешествие капельки»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333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839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3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721114"/>
            <a:ext cx="380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96638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43319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Отсутствие у детей представлений о значении воды в жизни человека, об основных источниках загрязнения воды, его последствиях, мероприятиях по предотвращению загрязнения воды.</a:t>
            </a:r>
          </a:p>
        </p:txBody>
      </p:sp>
    </p:spTree>
    <p:extLst>
      <p:ext uri="{BB962C8B-B14F-4D97-AF65-F5344CB8AC3E}">
        <p14:creationId xmlns:p14="http://schemas.microsoft.com/office/powerpoint/2010/main" val="36135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28343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Актуальность заключается в том, что опытно-исследовательская деятельность соответствует одному из основных принципов ФГТ – дети должны научиться самостоятельно добывать знания и применять их в решении новых познавательных задач, что в свою очередь, должно способствовать развитию таких интегративных качеств как «Любознательный» (интересуется предметами ближайшего окружения, их назначением и свойствами); «Способный решать интеллектуальные и личностные задачи, адекватные возрасту» (использует разные способы обследования предметов и явлений, включая простейшие опыты).</a:t>
            </a:r>
          </a:p>
        </p:txBody>
      </p:sp>
    </p:spTree>
    <p:extLst>
      <p:ext uri="{BB962C8B-B14F-4D97-AF65-F5344CB8AC3E}">
        <p14:creationId xmlns:p14="http://schemas.microsoft.com/office/powerpoint/2010/main" val="139792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899" y="1268760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Расширить знания детей о воде как объекте неживой природы, ее значении для жизнедеятельности человека, роли в окружающем мире. Формирование умения детей делать простейшие обобщения и выводы, опираясь на знания и умения, полученные в ходе опытно-исследовательской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29477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28343"/>
            <a:ext cx="734481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Расширять знания детей 2-ой младшей группы (дети 3,5 – 4,5 лет) о воде как объекте неживой природы, ее значении для жизнедеятельности человека, роли в окружающем мире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Познакомить с физическими и химическими свойствами воды в опытно-экспериментальной деятельности.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Воспитывать бережное отношение к воде, экономное использование водных ресурсов.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Уточнить представления детей об использовании воды для укрепления здоровья.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Развивать эстетическое восприятие воды в природе (красоты озер, вид росы на растениях, радуга, сверкающий снег и т.д.)</a:t>
            </a:r>
          </a:p>
        </p:txBody>
      </p:sp>
    </p:spTree>
    <p:extLst>
      <p:ext uri="{BB962C8B-B14F-4D97-AF65-F5344CB8AC3E}">
        <p14:creationId xmlns:p14="http://schemas.microsoft.com/office/powerpoint/2010/main" val="180165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8884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Гипотеза реализации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Реализация проекта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Приключения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капельки» позволит объединить усилия ДОУ и семьи для углубленного погружения ребенка в пространство, где дошкольник открывает для себя удивительный мир природы, расширяет знания о воде, ее свойствах.</a:t>
            </a:r>
          </a:p>
        </p:txBody>
      </p:sp>
    </p:spTree>
    <p:extLst>
      <p:ext uri="{BB962C8B-B14F-4D97-AF65-F5344CB8AC3E}">
        <p14:creationId xmlns:p14="http://schemas.microsoft.com/office/powerpoint/2010/main" val="140334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628800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Ожидаемые результаты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Расширение представления о воде, умение определять ее различные состояния;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Повышение уровня развития речи, словарного запаса;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у родителей интереса к проблеме экологического воспитания у детей</a:t>
            </a:r>
          </a:p>
        </p:txBody>
      </p:sp>
    </p:spTree>
    <p:extLst>
      <p:ext uri="{BB962C8B-B14F-4D97-AF65-F5344CB8AC3E}">
        <p14:creationId xmlns:p14="http://schemas.microsoft.com/office/powerpoint/2010/main" val="358754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Познавательно-творческий.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11 марта 3013 года по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12 апреля 2013 года.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Участники проекта.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Дети дошкольного возраста, родители, воспитатели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Продукт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Оформление  папки экспериментной работы.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Совместная работа детей и родителей: книжка «Путешествие капельки»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4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198671"/>
              </p:ext>
            </p:extLst>
          </p:nvPr>
        </p:nvGraphicFramePr>
        <p:xfrm>
          <a:off x="467544" y="188640"/>
          <a:ext cx="8496944" cy="65003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36104"/>
                <a:gridCol w="2160240"/>
                <a:gridCol w="1601047"/>
                <a:gridCol w="3799553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93" marR="2709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этапа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93" marR="2709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Предполагаемый результат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93" marR="2709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93" marR="2709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457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Вводный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93" marR="2709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Проживание с детьми проблемной ситуации: «Не зная броду, не суйся в воду»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2.Изучение методической литературы по проблеме опытно-экспериментальной деятельности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93" marR="27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Накопление и систематизация информации по проблеме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93" marR="27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Опрос для детей «Для чего нужна вода живым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организмам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?»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15113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.Сбор материала тематическая папка ( «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всех её проявлениях: радуга над морем, радуга над горами, скульптуры изо льда, болото, горная речка, река зимой, зимний водопад, озеро, море, северный полюс – царство снега и льда») по теме;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Изучение познавательной, художественной литературы, русского фольклора, русские народные игры, дидактические, подвижные игры тематической направленности»;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Подготовка: консультаций для родителей  «Игры с водой», «Роль семьи в развитии поисково-исследовательской активности ребенка»; подготовка папки «Экспериментальная работа в ходе реализации проекта».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Уход за растениями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Наблюдения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93" marR="270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707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800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Управление образования администрации Старооскольского городского округа Белгородской области Муниципальное бюджетное дошкольное образовательное учреждение детский сад комбинированного вида №52 «Ласточка»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9</cp:revision>
  <dcterms:created xsi:type="dcterms:W3CDTF">2013-04-12T10:50:54Z</dcterms:created>
  <dcterms:modified xsi:type="dcterms:W3CDTF">2013-05-24T05:02:26Z</dcterms:modified>
</cp:coreProperties>
</file>