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4.directupload.net/images/120625/stbcgb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59" b="72885"/>
          <a:stretch/>
        </p:blipFill>
        <p:spPr bwMode="auto">
          <a:xfrm>
            <a:off x="-214346" y="5214950"/>
            <a:ext cx="1862318" cy="149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52 0.03677 C -0.11823 0.03978 -0.10955 0.034 -0.09965 0.03238 C -0.09827 0.03168 -0.09688 0.03122 -0.09549 0.03053 C -0.09202 0.02821 -0.09549 0.0296 -0.09202 0.02845 C -0.09045 0.02752 -0.08872 0.02706 -0.08698 0.0266 C -0.08247 0.02405 -0.0849 0.02498 -0.07952 0.02428 C -0.07483 0.0229 -0.06945 0.02243 -0.06424 0.02197 C -0.0625 0.02128 -0.06024 0.02081 -0.05868 0.02058 C -0.05677 0.01989 -0.05399 0.01896 -0.05399 0.0192 C -0.05122 0.01573 -0.04583 0.01665 -0.04219 0.01364 C -0.03958 0.01179 -0.03733 0.01041 -0.03472 0.00902 C -0.03438 0.00856 -0.03299 0.00809 -0.03299 0.00833 C -0.02986 0.00486 -0.02431 0.00324 -0.02031 0.00139 C -0.01372 -0.00162 -0.00712 -0.00416 0.00017 -0.00578 C 0.00139 -0.00601 0.00243 -0.00648 0.0033 -0.00671 C 0.00642 -0.00717 0.00937 -0.00717 0.01215 -0.0074 C 0.01719 -0.00809 0.02222 -0.00902 0.02726 -0.00994 C 0.02986 -0.01087 0.03229 -0.01179 0.03524 -0.01249 C 0.0368 -0.01341 0.03837 -0.01364 0.04045 -0.01457 C 0.04201 -0.01503 0.04479 -0.01619 0.04479 -0.01596 C 0.04983 -0.02035 0.0434 -0.01549 0.04913 -0.01827 C 0.04983 -0.0185 0.05017 -0.0192 0.05052 -0.01966 C 0.05278 -0.02128 0.05521 -0.02174 0.05816 -0.02197 C 0.0658 -0.02428 0.05746 -0.02197 0.0783 -0.0229 C 0.08264 -0.02336 0.08854 -0.02428 0.09288 -0.02451 C 0.09844 -0.02521 0.10486 -0.02567 0.11024 -0.02636 C 0.11302 -0.0266 0.11753 -0.02729 0.11753 -0.02706 C 0.12274 -0.02891 0.1283 -0.02983 0.13316 -0.03076 C 0.16944 -0.03053 0.18976 -0.0333 0.21892 -0.02868 C 0.22135 -0.03168 0.22535 -0.02983 0.22934 -0.02914 C 0.23455 -0.02775 0.23993 -0.02683 0.24531 -0.02544 C 0.24687 -0.02498 0.24809 -0.02382 0.24983 -0.02359 C 0.26111 -0.02128 0.27274 -0.02081 0.28437 -0.02012 C 0.28646 -0.01966 0.28923 -0.01966 0.29132 -0.01873 C 0.29219 -0.01827 0.29305 -0.01758 0.2941 -0.01711 C 0.29635 -0.01665 0.29878 -0.01665 0.30087 -0.01619 C 0.30173 -0.01596 0.30364 -0.01549 0.30364 -0.01526 " pathEditMode="fixed" rAng="0" ptsTypes="ffffffffffffffffffffffffffffffffffffA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нимация из мультяше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714884"/>
            <a:ext cx="1214446" cy="1785236"/>
          </a:xfrm>
          <a:prstGeom prst="rect">
            <a:avLst/>
          </a:prstGeom>
          <a:noFill/>
        </p:spPr>
      </p:pic>
      <p:pic>
        <p:nvPicPr>
          <p:cNvPr id="3" name="Picture 6" descr="kolobok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1667" b="99167" l="0" r="62187">
                        <a14:foregroundMark x1="13125" y1="80000" x2="13125" y2="80000"/>
                        <a14:foregroundMark x1="18125" y1="80833" x2="18125" y2="80833"/>
                        <a14:foregroundMark x1="26875" y1="83750" x2="26875" y2="83750"/>
                        <a14:backgroundMark x1="2813" y1="75417" x2="2813" y2="75417"/>
                        <a14:backgroundMark x1="4063" y1="85833" x2="4063" y2="85833"/>
                        <a14:backgroundMark x1="10000" y1="85833" x2="10000" y2="85833"/>
                        <a14:backgroundMark x1="24375" y1="91250" x2="24375" y2="91250"/>
                        <a14:backgroundMark x1="53438" y1="92500" x2="53438" y2="92500"/>
                        <a14:backgroundMark x1="38125" y1="82500" x2="38125" y2="82500"/>
                        <a14:backgroundMark x1="50625" y1="89167" x2="50625" y2="89167"/>
                        <a14:backgroundMark x1="32813" y1="91667" x2="32813" y2="91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407" t="2057" r="30566" b="-2057"/>
          <a:stretch/>
        </p:blipFill>
        <p:spPr bwMode="auto">
          <a:xfrm flipH="1">
            <a:off x="5200138" y="-1071594"/>
            <a:ext cx="4172342" cy="5218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michelledastier.org/images/emoticones/renard_01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1536" y="285728"/>
            <a:ext cx="4643470" cy="5223904"/>
          </a:xfrm>
          <a:prstGeom prst="rect">
            <a:avLst/>
          </a:prstGeom>
          <a:noFill/>
        </p:spPr>
      </p:pic>
      <p:pic>
        <p:nvPicPr>
          <p:cNvPr id="5" name="Picture 4" descr="http://img0.liveinternet.ru/images/attach/c/2/74/503/74503864_large_01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04938"/>
            <a:ext cx="3286148" cy="64250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0/52/423/52423702_b564ffe03c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astol.com.ua/pic/201108/640x480/nastol.com.ua-7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Смайлик играет на рояли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357538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1071538" y="0"/>
            <a:ext cx="7143800" cy="38687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cap="rnd">
                  <a:solidFill>
                    <a:srgbClr val="C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презентацию подготовила</a:t>
            </a:r>
          </a:p>
          <a:p>
            <a:pPr algn="ctr" rtl="0"/>
            <a:r>
              <a:rPr lang="ru-RU" sz="3600" b="1" kern="10" spc="0" dirty="0" smtClean="0">
                <a:ln w="9525" cap="rnd">
                  <a:solidFill>
                    <a:srgbClr val="C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музыкальный руководитель</a:t>
            </a:r>
          </a:p>
          <a:p>
            <a:pPr algn="ctr" rtl="0"/>
            <a:r>
              <a:rPr lang="ru-RU" sz="3600" b="1" kern="10" spc="0" dirty="0" smtClean="0">
                <a:ln w="9525" cap="rnd">
                  <a:solidFill>
                    <a:srgbClr val="C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СВЯТОЛУЦКАЯ  С. Г.</a:t>
            </a:r>
            <a:endParaRPr lang="ru-RU" sz="3600" b="1" kern="10" spc="0" dirty="0">
              <a:ln w="9525" cap="rnd">
                <a:solidFill>
                  <a:srgbClr val="C00000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имя</cp:lastModifiedBy>
  <cp:revision>2</cp:revision>
  <dcterms:created xsi:type="dcterms:W3CDTF">2006-08-16T00:00:00Z</dcterms:created>
  <dcterms:modified xsi:type="dcterms:W3CDTF">2015-08-23T12:35:46Z</dcterms:modified>
</cp:coreProperties>
</file>