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Домики\домики\MjqKWGQ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157"/>
            <a:ext cx="9252520" cy="6957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282" y="5072074"/>
            <a:ext cx="1862318" cy="1496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g1.liveinternet.ru/images/attach/b/0/10175/10175140_10315179_rainxc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-214338"/>
            <a:ext cx="5286399" cy="49881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0.04209 C -0.14722 0.05041 -0.13628 0.03469 -0.12395 0.03052 C -0.12239 0.02821 -0.12083 0.02682 -0.11909 0.02497 C -0.11475 0.01896 -0.11909 0.0222 -0.11493 0.01989 C -0.11267 0.01734 -0.11076 0.01595 -0.1085 0.01457 C -0.10295 0.0074 -0.1059 0.00994 -0.0993 0.00786 C -0.09357 0.00439 -0.0868 0.003 -0.08055 0.00138 C -0.07829 0.00023 -0.07586 -0.00093 -0.07361 -0.00232 C -0.07135 -0.00394 -0.06805 -0.00625 -0.06805 -0.00602 C -0.06441 -0.01504 -0.05764 -0.01272 -0.05312 -0.02059 C -0.05017 -0.02567 -0.04739 -0.02961 -0.04427 -0.03354 C -0.04375 -0.03446 -0.04184 -0.03608 -0.04184 -0.03585 C -0.03819 -0.04487 -0.03142 -0.0495 -0.02691 -0.05435 C -0.01857 -0.06245 -0.01007 -0.06938 -0.00139 -0.07401 C -0.00017 -0.0747 0.00105 -0.07586 0.00226 -0.07678 C 0.00625 -0.07748 0.00955 -0.07748 0.01337 -0.07817 C 0.01945 -0.08002 0.0257 -0.08257 0.03195 -0.08557 C 0.03507 -0.08742 0.03785 -0.09043 0.04167 -0.09251 C 0.04358 -0.09482 0.04549 -0.09575 0.04792 -0.0976 C 0.04983 -0.09922 0.05365 -0.10269 0.05365 -0.10222 C 0.05938 -0.11356 0.05174 -0.10037 0.05851 -0.10801 C 0.05938 -0.10893 0.0599 -0.11078 0.06042 -0.11194 C 0.06302 -0.11633 0.06615 -0.11726 0.0698 -0.11818 C 0.079 -0.12466 0.06893 -0.11795 0.09445 -0.12073 C 0.10018 -0.12165 0.10677 -0.12396 0.1125 -0.12489 C 0.11945 -0.12674 0.12709 -0.12789 0.13368 -0.12998 C 0.13698 -0.1309 0.14271 -0.13275 0.14271 -0.13229 C 0.14914 -0.13668 0.15556 -0.13946 0.16181 -0.142 C 0.20643 -0.14108 0.23108 -0.14894 0.26684 -0.13668 C 0.26997 -0.14431 0.27483 -0.13946 0.27986 -0.13784 C 0.28594 -0.13391 0.29289 -0.13113 0.29914 -0.12743 C 0.30122 -0.12628 0.30278 -0.12327 0.30486 -0.12234 C 0.31858 -0.11633 0.33316 -0.11471 0.3474 -0.11309 C 0.34966 -0.11171 0.35296 -0.11194 0.35556 -0.10916 C 0.35677 -0.10801 0.35782 -0.10592 0.35903 -0.105 C 0.36181 -0.10361 0.36476 -0.10361 0.36754 -0.10269 C 0.36858 -0.10199 0.37084 -0.10037 0.37084 -0.10014 " pathEditMode="fixed" rAng="0" ptsTypes="ffffffffffffffffffffffffffffffffffffA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майлик плохая пого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572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ublic\Pictures\Sample Pictures\Подборка детских фонов - Домики\домики\MjqKWGQ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895"/>
            <a:ext cx="9252520" cy="6957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59" b="72885"/>
          <a:stretch/>
        </p:blipFill>
        <p:spPr bwMode="auto">
          <a:xfrm>
            <a:off x="214282" y="5072074"/>
            <a:ext cx="1862318" cy="1496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0.liveinternet.ru/images/attach/b/1/7896/7896749_a3b09b6ea682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0"/>
            <a:ext cx="2500298" cy="25002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4653 C 0.03611 -0.03449 0.05955 -0.05787 0.08611 -0.06435 C 0.08941 -0.06736 0.09323 -0.06945 0.09653 -0.07246 C 0.10608 -0.08148 0.09636 -0.07639 0.10573 -0.08033 C 0.11042 -0.08449 0.11424 -0.08635 0.11927 -0.08843 C 0.13143 -0.09908 0.12483 -0.0956 0.13906 -0.09815 C 0.15226 -0.1044 0.16632 -0.10625 0.18004 -0.10834 C 0.18507 -0.11042 0.19028 -0.11204 0.19514 -0.11412 C 0.19931 -0.11621 0.20729 -0.12037 0.20729 -0.12014 C 0.21459 -0.13403 0.23004 -0.12986 0.23941 -0.14213 C 0.24531 -0.15023 0.25191 -0.15602 0.25886 -0.16204 C 0.26042 -0.16343 0.26337 -0.16598 0.26337 -0.16574 C 0.27101 -0.17917 0.28577 -0.18658 0.29688 -0.19375 C 0.31493 -0.20556 0.33229 -0.21621 0.35156 -0.22361 C 0.35469 -0.22477 0.35764 -0.22685 0.36059 -0.22778 C 0.36823 -0.22917 0.37587 -0.22917 0.38316 -0.22986 C 0.39653 -0.2331 0.40972 -0.23658 0.42292 -0.24144 C 0.43038 -0.24445 0.43681 -0.24908 0.44393 -0.25162 C 0.44861 -0.25556 0.45278 -0.25672 0.45781 -0.25973 C 0.46181 -0.26204 0.46979 -0.26736 0.46979 -0.26713 C 0.48281 -0.28449 0.4658 -0.26412 0.48073 -0.27547 C 0.48229 -0.27685 0.48351 -0.27963 0.48507 -0.28148 C 0.49132 -0.2882 0.49705 -0.28959 0.50469 -0.29144 C 0.52518 -0.30093 0.50313 -0.29098 0.55816 -0.29537 C 0.57031 -0.2963 0.58472 -0.3 0.5974 -0.30116 C 0.61233 -0.30463 0.62778 -0.30625 0.64306 -0.30926 C 0.64965 -0.31042 0.66268 -0.3132 0.66268 -0.31297 C 0.67587 -0.31945 0.68976 -0.32338 0.70382 -0.32732 C 0.79913 -0.32639 0.8533 -0.33912 0.92969 -0.31922 C 0.93611 -0.33148 0.94688 -0.32338 0.95712 -0.32107 C 0.97101 -0.31551 0.98542 -0.31088 0.99931 -0.3051 C 1.00365 -0.30348 1.00729 -0.29885 1.01146 -0.29746 C 1.0408 -0.28866 1.07274 -0.28611 1.10261 -0.28334 C 1.10868 -0.28102 1.11528 -0.28125 1.12084 -0.27755 C 1.12344 -0.27593 1.1257 -0.27246 1.12847 -0.2713 C 1.1342 -0.26875 1.14063 -0.26898 1.1467 -0.26736 C 1.14861 -0.26621 1.15278 -0.26366 1.15278 -0.26343 " pathEditMode="relative" rAng="0" ptsTypes="ffffffffffffffffffffffffffffffffffffA">
                                      <p:cBhvr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74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ublic\Pictures\Sample Pictures\Подборка детских фонов - Лесные аллеи\дорожки\Zm26hLGvQ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59" b="72885"/>
          <a:stretch/>
        </p:blipFill>
        <p:spPr bwMode="auto">
          <a:xfrm>
            <a:off x="1000100" y="4786322"/>
            <a:ext cx="1862318" cy="1496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Анимация из мультяшек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7" y="2500306"/>
            <a:ext cx="2266091" cy="33311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9 0.00462 C -0.21597 0.00763 -0.20451 0.00185 -0.19132 0.00023 C -0.18958 -0.00046 -0.18767 -0.00093 -0.18594 -0.00162 C -0.18125 -0.00393 -0.18594 -0.00255 -0.18125 -0.0037 C -0.17917 -0.00463 -0.17691 -0.00509 -0.17448 -0.00555 C -0.16858 -0.0081 -0.1717 -0.00717 -0.16458 -0.00787 C -0.15798 -0.00925 -0.15087 -0.00972 -0.1441 -0.01018 C -0.14184 -0.01087 -0.13889 -0.01133 -0.1368 -0.01157 C -0.1342 -0.01226 -0.13055 -0.01318 -0.13055 -0.01295 C -0.12691 -0.01642 -0.11962 -0.0155 -0.11458 -0.0185 C -0.11128 -0.02035 -0.10833 -0.02174 -0.10486 -0.02313 C -0.10434 -0.02359 -0.1026 -0.02405 -0.1026 -0.02382 C -0.09861 -0.02729 -0.09114 -0.02891 -0.08594 -0.03076 C -0.07691 -0.03377 -0.06805 -0.03631 -0.05868 -0.03793 C -0.05712 -0.03816 -0.05555 -0.03862 -0.05434 -0.03885 C -0.05035 -0.03932 -0.04653 -0.03932 -0.04271 -0.03955 C -0.03611 -0.04024 -0.02934 -0.04117 -0.02257 -0.04209 C -0.01927 -0.04302 -0.01597 -0.04394 -0.01198 -0.04464 C -0.00989 -0.04556 -0.00798 -0.04579 -0.00521 -0.04672 C -0.00312 -0.04718 0.00087 -0.04834 0.00087 -0.04811 C 0.00729 -0.0525 -0.00121 -0.04764 0.00625 -0.05042 C 0.00729 -0.05065 0.00781 -0.05134 0.00833 -0.05181 C 0.01129 -0.05342 0.01441 -0.05389 0.0184 -0.05412 C 0.02847 -0.05643 0.01736 -0.05412 0.04514 -0.05504 C 0.05104 -0.05551 0.05868 -0.05643 0.06458 -0.05666 C 0.07205 -0.05736 0.08038 -0.05782 0.08767 -0.05851 C 0.09115 -0.05874 0.0974 -0.05944 0.0974 -0.05921 C 0.10417 -0.06106 0.11146 -0.06198 0.11806 -0.06291 C 0.16615 -0.06268 0.19306 -0.06545 0.23177 -0.06083 C 0.2349 -0.06383 0.24028 -0.06198 0.24549 -0.06129 C 0.25243 -0.0599 0.25972 -0.05898 0.26684 -0.05759 C 0.26875 -0.05713 0.27049 -0.05597 0.27274 -0.05574 C 0.28767 -0.05342 0.30347 -0.05296 0.31858 -0.05227 C 0.32136 -0.05181 0.325 -0.05181 0.32778 -0.05088 C 0.32899 -0.05042 0.33021 -0.04972 0.33142 -0.04926 C 0.33455 -0.0488 0.33767 -0.0488 0.34063 -0.04834 C 0.34167 -0.04811 0.3441 -0.04764 0.3441 -0.04741 " pathEditMode="fixed" rAng="0" ptsTypes="ffffffffffffffffffffffffffffffffffffA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Лесные аллеи\дорожки\3p5UGGK_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59" b="72885"/>
          <a:stretch/>
        </p:blipFill>
        <p:spPr bwMode="auto">
          <a:xfrm>
            <a:off x="3786182" y="1142984"/>
            <a:ext cx="1692931" cy="1360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ichelledastier.org/images/emoticones/renard_0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857364"/>
            <a:ext cx="4865721" cy="54739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6E-6 C 0.00052 0.01087 0.00451 0.01387 0.01649 0.01642 C 0.03142 0.01526 0.0401 0.01017 0.05104 0.02405 C 0.06024 0.02636 0.0677 0.0488 0.06666 0.05296 C 0.07222 0.06614 0.07725 0.0747 0.08732 0.08256 C 0.09149 0.09736 0.10434 0.09806 0.11059 0.12211 C 0.11232 0.12442 0.11718 0.12257 0.11458 0.12627 C 0.12274 0.13205 0.11649 0.13367 0.11805 0.13321 L 0.15086 0.35893 " pathEditMode="relative" rAng="4799365" ptsTypes="fffffff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Лесные аллеи\дорожки\VbXNIFC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55"/>
            <a:ext cx="9172074" cy="6879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59" b="72885"/>
          <a:stretch/>
        </p:blipFill>
        <p:spPr bwMode="auto">
          <a:xfrm>
            <a:off x="1000100" y="4786322"/>
            <a:ext cx="1862318" cy="1496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olobok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1667" b="99167" l="0" r="62187">
                        <a14:foregroundMark x1="13125" y1="80000" x2="13125" y2="80000"/>
                        <a14:foregroundMark x1="18125" y1="80833" x2="18125" y2="80833"/>
                        <a14:foregroundMark x1="26875" y1="83750" x2="26875" y2="83750"/>
                        <a14:backgroundMark x1="2813" y1="75417" x2="2813" y2="75417"/>
                        <a14:backgroundMark x1="4063" y1="85833" x2="4063" y2="85833"/>
                        <a14:backgroundMark x1="10000" y1="85833" x2="10000" y2="85833"/>
                        <a14:backgroundMark x1="24375" y1="91250" x2="24375" y2="91250"/>
                        <a14:backgroundMark x1="53438" y1="92500" x2="53438" y2="92500"/>
                        <a14:backgroundMark x1="38125" y1="82500" x2="38125" y2="82500"/>
                        <a14:backgroundMark x1="50625" y1="89167" x2="50625" y2="89167"/>
                        <a14:backgroundMark x1="32813" y1="91667" x2="32813" y2="916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407" t="2057" r="30566" b="-2057"/>
          <a:stretch/>
        </p:blipFill>
        <p:spPr bwMode="auto">
          <a:xfrm flipH="1">
            <a:off x="4029433" y="-1285908"/>
            <a:ext cx="5295057" cy="6622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9 0.00462 C -0.21597 0.00763 -0.20451 0.00185 -0.19132 0.00023 C -0.18958 -0.00046 -0.18767 -0.00093 -0.18594 -0.00162 C -0.18125 -0.00393 -0.18594 -0.00255 -0.18125 -0.0037 C -0.17917 -0.00463 -0.17691 -0.00509 -0.17448 -0.00555 C -0.16858 -0.0081 -0.1717 -0.00717 -0.16458 -0.00787 C -0.15798 -0.00925 -0.15087 -0.00972 -0.1441 -0.01018 C -0.14184 -0.01087 -0.13889 -0.01133 -0.1368 -0.01157 C -0.1342 -0.01226 -0.13055 -0.01318 -0.13055 -0.01295 C -0.12691 -0.01642 -0.11962 -0.0155 -0.11458 -0.0185 C -0.11128 -0.02035 -0.10833 -0.02174 -0.10486 -0.02313 C -0.10434 -0.02359 -0.1026 -0.02405 -0.1026 -0.02382 C -0.09861 -0.02729 -0.09114 -0.02891 -0.08594 -0.03076 C -0.07691 -0.03377 -0.06805 -0.03631 -0.05868 -0.03793 C -0.05712 -0.03816 -0.05555 -0.03862 -0.05434 -0.03885 C -0.05035 -0.03932 -0.04653 -0.03932 -0.04271 -0.03955 C -0.03611 -0.04024 -0.02934 -0.04117 -0.02257 -0.04209 C -0.01927 -0.04302 -0.01597 -0.04394 -0.01198 -0.04464 C -0.00989 -0.04556 -0.00798 -0.04579 -0.00521 -0.04672 C -0.00312 -0.04718 0.00087 -0.04834 0.00087 -0.04811 C 0.00729 -0.0525 -0.00121 -0.04764 0.00625 -0.05042 C 0.00729 -0.05065 0.00781 -0.05134 0.00833 -0.05181 C 0.01129 -0.05342 0.01441 -0.05389 0.0184 -0.05412 C 0.02847 -0.05643 0.01736 -0.05412 0.04514 -0.05504 C 0.05104 -0.05551 0.05868 -0.05643 0.06458 -0.05666 C 0.07205 -0.05736 0.08038 -0.05782 0.08767 -0.05851 C 0.09115 -0.05874 0.0974 -0.05944 0.0974 -0.05921 C 0.10417 -0.06106 0.11146 -0.06198 0.11806 -0.06291 C 0.16615 -0.06268 0.19306 -0.06545 0.23177 -0.06083 C 0.2349 -0.06383 0.24028 -0.06198 0.24549 -0.06129 C 0.25243 -0.0599 0.25972 -0.05898 0.26684 -0.05759 C 0.26875 -0.05713 0.27049 -0.05597 0.27274 -0.05574 C 0.28767 -0.05342 0.30347 -0.05296 0.31858 -0.05227 C 0.32136 -0.05181 0.325 -0.05181 0.32778 -0.05088 C 0.32899 -0.05042 0.33021 -0.04972 0.33142 -0.04926 C 0.33455 -0.0488 0.33767 -0.0488 0.34063 -0.04834 C 0.34167 -0.04811 0.3441 -0.04764 0.3441 -0.04741 " pathEditMode="fixed" rAng="0" ptsTypes="ffffffffffffffffffffffffffffffffffffA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имя</cp:lastModifiedBy>
  <cp:revision>4</cp:revision>
  <dcterms:created xsi:type="dcterms:W3CDTF">2006-08-16T00:00:00Z</dcterms:created>
  <dcterms:modified xsi:type="dcterms:W3CDTF">2015-08-23T12:41:51Z</dcterms:modified>
</cp:coreProperties>
</file>