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71" r:id="rId4"/>
    <p:sldId id="257" r:id="rId5"/>
    <p:sldId id="26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101" autoAdjust="0"/>
    <p:restoredTop sz="94660"/>
  </p:normalViewPr>
  <p:slideViewPr>
    <p:cSldViewPr>
      <p:cViewPr varScale="1">
        <p:scale>
          <a:sx n="69" d="100"/>
          <a:sy n="69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8" Type="http://schemas.microsoft.com/office/2007/relationships/hdphoto" Target="../media/hdphoto12.wdp"/><Relationship Id="rId3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6" Type="http://schemas.microsoft.com/office/2007/relationships/hdphoto" Target="../media/hdphoto7.wdp"/><Relationship Id="rId10" Type="http://schemas.microsoft.com/office/2007/relationships/hdphoto" Target="../media/hdphoto2.wdp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astol.com.ua/pic/201108/640x480/nastol.com.ua-7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500034" y="571480"/>
            <a:ext cx="8358246" cy="300037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 cap="rnd">
                  <a:solidFill>
                    <a:srgbClr val="C0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музыкальная  сказка</a:t>
            </a:r>
          </a:p>
          <a:p>
            <a:pPr algn="ctr" rtl="0"/>
            <a:r>
              <a:rPr lang="ru-RU" sz="3600" kern="10" spc="0" dirty="0" smtClean="0">
                <a:ln w="9525" cap="rnd">
                  <a:solidFill>
                    <a:srgbClr val="C0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"ПРИКЛЮЧЕНИЯ  КОЛОБКА"</a:t>
            </a:r>
            <a:endParaRPr lang="ru-RU" sz="3600" kern="10" spc="0" dirty="0">
              <a:ln w="9525" cap="rnd">
                <a:solidFill>
                  <a:srgbClr val="C00000"/>
                </a:solidFill>
                <a:prstDash val="sysDot"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/>
              <a:latin typeface="Impact"/>
            </a:endParaRPr>
          </a:p>
        </p:txBody>
      </p:sp>
      <p:pic>
        <p:nvPicPr>
          <p:cNvPr id="3" name="Рисунок 2" descr="Смайлик играет на рояли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3357538"/>
            <a:ext cx="335758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1"/>
          <p:cNvSpPr>
            <a:spLocks noChangeArrowheads="1" noChangeShapeType="1" noTextEdit="1"/>
          </p:cNvSpPr>
          <p:nvPr/>
        </p:nvSpPr>
        <p:spPr bwMode="auto">
          <a:xfrm>
            <a:off x="285720" y="4572008"/>
            <a:ext cx="4714876" cy="1500198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9525" cap="rnd" algn="ctr">
                  <a:solidFill>
                    <a:srgbClr val="C0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музыкальный  руководитель</a:t>
            </a:r>
          </a:p>
          <a:p>
            <a:pPr algn="ctr" rtl="0"/>
            <a:r>
              <a:rPr lang="ru-RU" sz="3600" b="1" kern="10" spc="0" dirty="0" smtClean="0">
                <a:ln w="9525" cap="rnd" algn="ctr">
                  <a:solidFill>
                    <a:srgbClr val="C0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СВЯТОЛУЦКАЯ  СУРИЯ  ГАИТХАНОВНА</a:t>
            </a:r>
            <a:endParaRPr lang="ru-RU" sz="3600" b="1" kern="10" spc="0" dirty="0">
              <a:ln w="9525" cap="rnd" algn="ctr">
                <a:solidFill>
                  <a:srgbClr val="C00000"/>
                </a:solidFill>
                <a:prstDash val="sysDot"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/>
              <a:latin typeface="Impac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000296" y="1428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лобо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ложила на окошечко постудить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70723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41073"/>
          </a:xfrm>
          <a:prstGeom prst="rect">
            <a:avLst/>
          </a:prstGeom>
        </p:spPr>
      </p:pic>
      <p:pic>
        <p:nvPicPr>
          <p:cNvPr id="4" name="Picture 2" descr="http://familyandbaby.ucoz.ru/_tbkp/25/7df9524f9e9a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2711" b="24403" l="69633" r="9662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8064" y="1961578"/>
            <a:ext cx="2056858" cy="1652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Картинка 15 из 19788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5000" b="98611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28794" y="3500438"/>
            <a:ext cx="4173416" cy="2881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артинка 12 из 12019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8661" l="27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3857628"/>
            <a:ext cx="864096" cy="774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а 1 из 34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99111" y1="55752" x2="99111" y2="55752"/>
                        <a14:foregroundMark x1="95000" y1="56195" x2="95000" y2="56195"/>
                        <a14:foregroundMark x1="91333" y1="29204" x2="91333" y2="29204"/>
                        <a14:foregroundMark x1="92667" y1="17035" x2="92667" y2="17035"/>
                        <a14:foregroundMark x1="92778" y1="12168" x2="92778" y2="12168"/>
                        <a14:foregroundMark x1="93111" y1="8628" x2="93111" y2="8628"/>
                        <a14:foregroundMark x1="92000" y1="7522" x2="92000" y2="7522"/>
                        <a14:foregroundMark x1="88111" y1="66593" x2="88111" y2="66593"/>
                        <a14:foregroundMark x1="92667" y1="75664" x2="92667" y2="75664"/>
                        <a14:foregroundMark x1="93444" y1="76549" x2="93444" y2="76549"/>
                        <a14:foregroundMark x1="96000" y1="70796" x2="96000" y2="70796"/>
                        <a14:foregroundMark x1="95556" y1="39823" x2="95667" y2="38938"/>
                        <a14:foregroundMark x1="94222" y1="15044" x2="94222" y2="15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5072074"/>
            <a:ext cx="4836158" cy="2364840"/>
          </a:xfrm>
          <a:prstGeom prst="rect">
            <a:avLst/>
          </a:prstGeom>
          <a:noFill/>
          <a:scene3d>
            <a:camera prst="isometricOffAxis1Top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3195 0.00649 0.01128 -0.00162 -0.08282 0.00278 C -0.08785 0.00301 -0.09948 0.00718 -0.10504 0.00811 C -0.12118 0.01551 -0.09914 0.00556 -0.1191 0.01366 C -0.12309 0.01528 -0.13125 0.01875 -0.13125 0.01899 C -0.13594 0.02362 -0.14011 0.02362 -0.1474 0.02686 C -0.15122 0.03496 -0.14653 0.02732 -0.15556 0.03496 C -0.16198 0.04051 -0.16719 0.04676 -0.17362 0.05255 C -0.18021 0.07662 -0.17952 0.08403 -0.17952 0.11574 " pathEditMode="relative" rAng="0" ptsTypes="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5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51 0.11574 C -0.17048 0.12176 -0.16111 0.11968 -0.15156 0.12361 C -0.14097 0.13287 -0.12986 0.14398 -0.11771 0.14908 C -0.11093 0.15602 -0.10347 0.16181 -0.09566 0.16667 C -0.08889 0.18056 -0.09705 0.16667 -0.08819 0.17454 C -0.08646 0.17616 -0.08541 0.17871 -0.08385 0.18056 C -0.07708 0.18796 -0.06875 0.19653 -0.06024 0.2 C -0.05399 0.20556 -0.0533 0.20949 -0.04566 0.21181 C -0.02378 0.23125 -0.01406 0.2581 -1.94444E-6 0.28634 C 0.00243 0.29699 0.00035 0.29028 0.00729 0.30394 C 0.00834 0.30602 0.01025 0.30996 0.01025 0.30996 C 0.0125 0.32107 0.01702 0.33079 0.02049 0.34121 C 0.0217 0.34491 0.0217 0.34954 0.02344 0.35301 C 0.02535 0.35695 0.02934 0.36482 0.02934 0.36482 C 0.03143 0.37778 0.0342 0.37593 0.0382 0.38634 C 0.04184 0.39607 0.04566 0.40926 0.05295 0.41574 C 0.08073 0.44051 0.11667 0.43611 0.14844 0.43727 C 0.17361 0.4456 0.19913 0.44653 0.225 0.44908 C 0.29653 0.46389 0.37084 0.4581 0.44271 0.45903 C 0.45695 0.4632 0.45139 0.46296 0.45886 0.46296 " pathEditMode="relative" ptsTypes="fffffffffffffffffffA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blic\Pictures\Sample Pictures\Подборка детских фонов - Домики\домики\MjqKWGQ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157"/>
            <a:ext cx="9252520" cy="695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familyandbaby.ucoz.ru/_tbkp/25/7df9524f9e9a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711" b="24403" l="69633" r="966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14282" y="5072074"/>
            <a:ext cx="1862318" cy="149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0.liveinternet.ru/images/attach/b/1/7896/7896749_a3b09b6ea682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-1429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45 0.14893 C -0.11666 0.15333 -0.10451 0.13112 -0.08923 0.12187 C -0.0875 0.11933 -0.08541 0.11679 -0.08368 0.11424 C -0.07864 0.10545 -0.0842 0.11124 -0.07882 0.10661 C -0.07639 0.10268 -0.07395 0.1006 -0.07118 0.09782 C -0.06458 0.08834 -0.0684 0.09181 -0.05989 0.08742 C -0.05225 0.08163 -0.04375 0.07747 -0.03541 0.07308 C -0.03281 0.071 -0.02951 0.06891 -0.02691 0.06683 C -0.02395 0.06383 -0.01996 0.06013 -0.01996 0.06059 C -0.01666 0.04879 -0.00729 0.04902 -0.0026 0.03769 C 0.0007 0.03122 0.004 0.0259 0.00764 0.02058 C 0.00799 0.01896 0.01007 0.01665 0.01025 0.01734 C 0.01389 0.00508 0.02188 -0.00255 0.02743 -0.00972 C 0.03733 -0.02151 0.0474 -0.03192 0.05816 -0.04117 C 0.0599 -0.04279 0.06164 -0.04441 0.06285 -0.04556 C 0.06789 -0.04741 0.07275 -0.0488 0.07743 -0.05065 C 0.0849 -0.05597 0.09358 -0.0599 0.10105 -0.06638 C 0.10521 -0.07008 0.10851 -0.07378 0.1132 -0.07794 C 0.11528 -0.08095 0.11789 -0.08187 0.12084 -0.08627 C 0.12327 -0.08835 0.12778 -0.09367 0.12796 -0.09297 C 0.13386 -0.10777 0.1257 -0.08974 0.13334 -0.10153 C 0.13438 -0.10222 0.13473 -0.105 0.13542 -0.10685 C 0.1382 -0.11263 0.14202 -0.11471 0.14688 -0.11772 C 0.15834 -0.12813 0.14566 -0.1161 0.17969 -0.12905 C 0.18698 -0.13206 0.19601 -0.13738 0.20348 -0.14015 C 0.2125 -0.14455 0.22223 -0.14894 0.23125 -0.15357 C 0.23542 -0.15588 0.24306 -0.15981 0.24323 -0.15958 C 0.25018 -0.16721 0.25921 -0.1723 0.26702 -0.17739 C 0.32726 -0.19311 0.35903 -0.21046 0.40938 -0.20953 C 0.4125 -0.2204 0.41962 -0.21531 0.42674 -0.21578 C 0.43525 -0.21323 0.44584 -0.21254 0.45539 -0.21115 C 0.45712 -0.20999 0.45973 -0.20768 0.46285 -0.20653 C 0.48316 -0.20537 0.50278 -0.20907 0.5224 -0.21208 C 0.52605 -0.21161 0.53039 -0.21323 0.53438 -0.21046 C 0.53629 -0.20999 0.53802 -0.20838 0.53976 -0.20791 C 0.54393 -0.20699 0.54757 -0.20768 0.55139 -0.20791 C 0.55296 -0.20699 0.55625 -0.20606 0.5566 -0.2056 " pathEditMode="relative" rAng="-685339" ptsTypes="ffffffffffffffffffffffffffffffffffffA">
                                      <p:cBhvr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-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407</TotalTime>
  <Words>11</Words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Тема Office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имя</cp:lastModifiedBy>
  <cp:revision>67</cp:revision>
  <dcterms:modified xsi:type="dcterms:W3CDTF">2015-08-23T12:43:39Z</dcterms:modified>
</cp:coreProperties>
</file>